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15"/>
  </p:notesMasterIdLst>
  <p:handoutMasterIdLst>
    <p:handoutMasterId r:id="rId16"/>
  </p:handoutMasterIdLst>
  <p:sldIdLst>
    <p:sldId id="256" r:id="rId2"/>
    <p:sldId id="263" r:id="rId3"/>
    <p:sldId id="257" r:id="rId4"/>
    <p:sldId id="258" r:id="rId5"/>
    <p:sldId id="264" r:id="rId6"/>
    <p:sldId id="265" r:id="rId7"/>
    <p:sldId id="259" r:id="rId8"/>
    <p:sldId id="260" r:id="rId9"/>
    <p:sldId id="261" r:id="rId10"/>
    <p:sldId id="262" r:id="rId11"/>
    <p:sldId id="268" r:id="rId12"/>
    <p:sldId id="267" r:id="rId13"/>
    <p:sldId id="266" r:id="rId14"/>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AF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6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54E586C-6163-7894-BCE0-7AB12EE70C86}"/>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8F4E57BA-7F45-2E5D-FFE5-F1D9A60CF2D7}"/>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318FB6CA-7E39-4096-A974-FD25A80A231D}" type="datetimeFigureOut">
              <a:rPr kumimoji="1" lang="ja-JP" altLang="en-US" smtClean="0"/>
              <a:t>2023/4/14</a:t>
            </a:fld>
            <a:endParaRPr kumimoji="1" lang="ja-JP" altLang="en-US"/>
          </a:p>
        </p:txBody>
      </p:sp>
      <p:sp>
        <p:nvSpPr>
          <p:cNvPr id="4" name="フッター プレースホルダー 3">
            <a:extLst>
              <a:ext uri="{FF2B5EF4-FFF2-40B4-BE49-F238E27FC236}">
                <a16:creationId xmlns:a16="http://schemas.microsoft.com/office/drawing/2014/main" id="{0B227993-71EA-4BC6-D3D6-8BCB2EF20685}"/>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DE40B441-5FB5-56F9-FD42-731CB3E26828}"/>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4F0EB4F0-DCB7-485C-9607-2BF7C7D73743}" type="slidenum">
              <a:rPr kumimoji="1" lang="ja-JP" altLang="en-US" smtClean="0"/>
              <a:t>‹#›</a:t>
            </a:fld>
            <a:endParaRPr kumimoji="1" lang="ja-JP" altLang="en-US"/>
          </a:p>
        </p:txBody>
      </p:sp>
    </p:spTree>
    <p:extLst>
      <p:ext uri="{BB962C8B-B14F-4D97-AF65-F5344CB8AC3E}">
        <p14:creationId xmlns:p14="http://schemas.microsoft.com/office/powerpoint/2010/main" val="13287331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DD9BD96-42AC-48C2-B41B-F45AC37C3AD6}" type="datetimeFigureOut">
              <a:rPr kumimoji="1" lang="ja-JP" altLang="en-US" smtClean="0"/>
              <a:t>2023/4/14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EE943E0-BE41-4010-9DAF-26EB589F9B8D}" type="slidenum">
              <a:rPr kumimoji="1" lang="ja-JP" altLang="en-US" smtClean="0"/>
              <a:t>‹#›</a:t>
            </a:fld>
            <a:endParaRPr kumimoji="1" lang="ja-JP" altLang="en-US"/>
          </a:p>
        </p:txBody>
      </p:sp>
    </p:spTree>
    <p:extLst>
      <p:ext uri="{BB962C8B-B14F-4D97-AF65-F5344CB8AC3E}">
        <p14:creationId xmlns:p14="http://schemas.microsoft.com/office/powerpoint/2010/main" val="148745824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524000" y="1463557"/>
            <a:ext cx="9144000" cy="2387600"/>
          </a:xfrm>
        </p:spPr>
        <p:txBody>
          <a:bodyPr anchor="b"/>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524000" y="3943232"/>
            <a:ext cx="9144000" cy="1655762"/>
          </a:xfrm>
        </p:spPr>
        <p:txBody>
          <a:bodyPr>
            <a:normAutofit/>
          </a:bodyPr>
          <a:lstStyle>
            <a:lvl1pPr marL="0" indent="0" algn="ctr">
              <a:lnSpc>
                <a:spcPts val="32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C1D965B-87A4-4F43-BE02-800BCCDF42EF}"/>
              </a:ext>
            </a:extLst>
          </p:cNvPr>
          <p:cNvSpPr>
            <a:spLocks noGrp="1"/>
          </p:cNvSpPr>
          <p:nvPr>
            <p:ph type="dt" sz="half" idx="10"/>
          </p:nvPr>
        </p:nvSpPr>
        <p:spPr>
          <a:xfrm>
            <a:off x="420624" y="6217920"/>
            <a:ext cx="2743200" cy="640080"/>
          </a:xfrm>
        </p:spPr>
        <p:txBody>
          <a:bodyPr anchor="ctr" anchorCtr="0"/>
          <a:lstStyle/>
          <a:p>
            <a:fld id="{58438324-45C7-4C75-A9FC-E59174F48773}" type="datetime2">
              <a:rPr lang="en-US" altLang="ja-JP" smtClean="0"/>
              <a:t>Friday, April 14, 2023</a:t>
            </a:fld>
            <a:endParaRPr lang="en-US" dirty="0"/>
          </a:p>
        </p:txBody>
      </p:sp>
      <p:sp>
        <p:nvSpPr>
          <p:cNvPr id="5" name="Footer Placeholder 4">
            <a:extLst>
              <a:ext uri="{FF2B5EF4-FFF2-40B4-BE49-F238E27FC236}">
                <a16:creationId xmlns:a16="http://schemas.microsoft.com/office/drawing/2014/main" id="{389ED35B-CBF1-40D9-BAA7-CF9E1E22B8FC}"/>
              </a:ext>
            </a:extLst>
          </p:cNvPr>
          <p:cNvSpPr>
            <a:spLocks noGrp="1"/>
          </p:cNvSpPr>
          <p:nvPr>
            <p:ph type="ftr" sz="quarter" idx="11"/>
          </p:nvPr>
        </p:nvSpPr>
        <p:spPr>
          <a:xfrm>
            <a:off x="3767328" y="6217920"/>
            <a:ext cx="7196328" cy="640080"/>
          </a:xfrm>
        </p:spPr>
        <p:txBody>
          <a:bodyPr anchor="ctr" anchorCtr="0"/>
          <a:lstStyle/>
          <a:p>
            <a:r>
              <a:rPr lang="en-US" dirty="0"/>
              <a:t>Sample Footer Text</a:t>
            </a:r>
          </a:p>
        </p:txBody>
      </p:sp>
      <p:sp>
        <p:nvSpPr>
          <p:cNvPr id="6" name="Slide Number Placeholder 5">
            <a:extLst>
              <a:ext uri="{FF2B5EF4-FFF2-40B4-BE49-F238E27FC236}">
                <a16:creationId xmlns:a16="http://schemas.microsoft.com/office/drawing/2014/main" id="{3D26653A-450D-4BDE-8718-99F2D9314259}"/>
              </a:ext>
            </a:extLst>
          </p:cNvPr>
          <p:cNvSpPr>
            <a:spLocks noGrp="1"/>
          </p:cNvSpPr>
          <p:nvPr>
            <p:ph type="sldNum" sz="quarter" idx="12"/>
          </p:nvPr>
        </p:nvSpPr>
        <p:spPr>
          <a:xfrm>
            <a:off x="11503152" y="0"/>
            <a:ext cx="685800" cy="685800"/>
          </a:xfrm>
        </p:spPr>
        <p:txBody>
          <a:bodyPr/>
          <a:lstStyle>
            <a:lvl1pPr algn="ctr">
              <a:defRPr/>
            </a:lvl1pPr>
          </a:lstStyle>
          <a:p>
            <a:fld id="{3A4F6043-7A67-491B-98BC-F933DED7226D}" type="slidenum">
              <a:rPr lang="en-US" smtClean="0"/>
              <a:t>‹#›</a:t>
            </a:fld>
            <a:endParaRPr lang="en-US"/>
          </a:p>
        </p:txBody>
      </p:sp>
    </p:spTree>
    <p:extLst>
      <p:ext uri="{BB962C8B-B14F-4D97-AF65-F5344CB8AC3E}">
        <p14:creationId xmlns:p14="http://schemas.microsoft.com/office/powerpoint/2010/main" val="4184099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CB8191-8A0C-4077-9A2D-0255BF81A9D0}"/>
              </a:ext>
            </a:extLst>
          </p:cNvPr>
          <p:cNvSpPr>
            <a:spLocks noGrp="1"/>
          </p:cNvSpPr>
          <p:nvPr>
            <p:ph type="dt" sz="half" idx="10"/>
          </p:nvPr>
        </p:nvSpPr>
        <p:spPr/>
        <p:txBody>
          <a:bodyPr/>
          <a:lstStyle/>
          <a:p>
            <a:fld id="{0D8D5401-8ED6-4005-BD95-9C8C0AE94927}" type="datetime2">
              <a:rPr lang="en-US" altLang="ja-JP" smtClean="0"/>
              <a:t>Friday, April 14, 2023</a:t>
            </a:fld>
            <a:endParaRPr lang="en-US"/>
          </a:p>
        </p:txBody>
      </p:sp>
      <p:sp>
        <p:nvSpPr>
          <p:cNvPr id="5" name="Footer Placeholder 4">
            <a:extLst>
              <a:ext uri="{FF2B5EF4-FFF2-40B4-BE49-F238E27FC236}">
                <a16:creationId xmlns:a16="http://schemas.microsoft.com/office/drawing/2014/main" id="{BF441B40-57AC-45F3-9AAC-DC2BEBB1218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B6D65F4-29FA-451A-878F-768E426A7EDA}"/>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485779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1141D6-1E1A-4A54-A9B4-57F86865FC03}"/>
              </a:ext>
            </a:extLst>
          </p:cNvPr>
          <p:cNvSpPr>
            <a:spLocks noGrp="1"/>
          </p:cNvSpPr>
          <p:nvPr>
            <p:ph type="dt" sz="half" idx="10"/>
          </p:nvPr>
        </p:nvSpPr>
        <p:spPr/>
        <p:txBody>
          <a:bodyPr/>
          <a:lstStyle/>
          <a:p>
            <a:fld id="{413BAF81-03E5-4F18-8C29-3B85688F6F6C}" type="datetime2">
              <a:rPr lang="en-US" altLang="ja-JP" smtClean="0"/>
              <a:t>Friday, April 14, 2023</a:t>
            </a:fld>
            <a:endParaRPr lang="en-US"/>
          </a:p>
        </p:txBody>
      </p:sp>
      <p:sp>
        <p:nvSpPr>
          <p:cNvPr id="5" name="Footer Placeholder 4">
            <a:extLst>
              <a:ext uri="{FF2B5EF4-FFF2-40B4-BE49-F238E27FC236}">
                <a16:creationId xmlns:a16="http://schemas.microsoft.com/office/drawing/2014/main" id="{E57541D6-4702-4421-AEB2-D6CA3AADBA4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C3C9F43-CD60-4C38-94C9-0E6D3B7224F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563377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a:xfrm>
            <a:off x="420624" y="365125"/>
            <a:ext cx="10543032" cy="1325563"/>
          </a:xfrm>
        </p:spPr>
        <p:txBody>
          <a:bodyPr>
            <a:normAutofit/>
          </a:bodyPr>
          <a:lstStyle>
            <a:lvl1pPr>
              <a:lnSpc>
                <a:spcPct val="90000"/>
              </a:lnSpc>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5" y="1825625"/>
            <a:ext cx="10543031" cy="4206383"/>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D1A7D4-E57E-4789-896B-B2A051BF94F6}"/>
              </a:ext>
            </a:extLst>
          </p:cNvPr>
          <p:cNvSpPr>
            <a:spLocks noGrp="1"/>
          </p:cNvSpPr>
          <p:nvPr>
            <p:ph type="dt" sz="half" idx="10"/>
          </p:nvPr>
        </p:nvSpPr>
        <p:spPr>
          <a:xfrm>
            <a:off x="420624" y="6217920"/>
            <a:ext cx="2743200" cy="640080"/>
          </a:xfrm>
        </p:spPr>
        <p:txBody>
          <a:bodyPr/>
          <a:lstStyle>
            <a:lvl1pPr>
              <a:defRPr>
                <a:solidFill>
                  <a:schemeClr val="tx2"/>
                </a:solidFill>
              </a:defRPr>
            </a:lvl1pPr>
          </a:lstStyle>
          <a:p>
            <a:fld id="{7E75C6E6-5364-4FCE-9D84-0F78F437616F}" type="datetime2">
              <a:rPr lang="en-US" altLang="ja-JP" smtClean="0"/>
              <a:t>Friday, April 14, 2023</a:t>
            </a:fld>
            <a:endParaRPr lang="en-US" dirty="0"/>
          </a:p>
        </p:txBody>
      </p:sp>
      <p:sp>
        <p:nvSpPr>
          <p:cNvPr id="5" name="Footer Placeholder 4">
            <a:extLst>
              <a:ext uri="{FF2B5EF4-FFF2-40B4-BE49-F238E27FC236}">
                <a16:creationId xmlns:a16="http://schemas.microsoft.com/office/drawing/2014/main" id="{A07B63EE-3B35-4F8A-BDA3-E778BFE14CA1}"/>
              </a:ext>
            </a:extLst>
          </p:cNvPr>
          <p:cNvSpPr>
            <a:spLocks noGrp="1"/>
          </p:cNvSpPr>
          <p:nvPr>
            <p:ph type="ftr" sz="quarter" idx="11"/>
          </p:nvPr>
        </p:nvSpPr>
        <p:spPr/>
        <p:txBody>
          <a:bodyPr/>
          <a:lstStyle>
            <a:lvl1pPr>
              <a:defRPr>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C8339EF2-7937-4C30-A883-7F7BD02802BC}"/>
              </a:ext>
            </a:extLst>
          </p:cNvPr>
          <p:cNvSpPr>
            <a:spLocks noGrp="1"/>
          </p:cNvSpPr>
          <p:nvPr>
            <p:ph type="sldNum" sz="quarter" idx="12"/>
          </p:nvPr>
        </p:nvSpPr>
        <p:spPr/>
        <p:txBody>
          <a:bodyPr/>
          <a:lstStyle>
            <a:lvl1pPr algn="ctr">
              <a:defRPr>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3521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43032"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43032" cy="1500187"/>
          </a:xfrm>
        </p:spPr>
        <p:txBody>
          <a:bodyPr>
            <a:no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64E2B4-314C-4D4F-8938-E437A2EF527B}"/>
              </a:ext>
            </a:extLst>
          </p:cNvPr>
          <p:cNvSpPr>
            <a:spLocks noGrp="1"/>
          </p:cNvSpPr>
          <p:nvPr>
            <p:ph type="dt" sz="half" idx="10"/>
          </p:nvPr>
        </p:nvSpPr>
        <p:spPr/>
        <p:txBody>
          <a:bodyPr/>
          <a:lstStyle/>
          <a:p>
            <a:fld id="{05EC2B1C-70A9-4206-A4AD-1B7E8E915D3C}" type="datetime2">
              <a:rPr lang="en-US" altLang="ja-JP" smtClean="0"/>
              <a:t>Friday, April 14, 2023</a:t>
            </a:fld>
            <a:endParaRPr lang="en-US"/>
          </a:p>
        </p:txBody>
      </p:sp>
      <p:sp>
        <p:nvSpPr>
          <p:cNvPr id="5" name="Footer Placeholder 4">
            <a:extLst>
              <a:ext uri="{FF2B5EF4-FFF2-40B4-BE49-F238E27FC236}">
                <a16:creationId xmlns:a16="http://schemas.microsoft.com/office/drawing/2014/main" id="{72442F23-6986-4A36-97F0-13F305A2DEB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94BA1B9-2423-42BD-A553-DC5703F6243F}"/>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008039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599176" cy="4206382"/>
          </a:xfrm>
        </p:spPr>
        <p:txBody>
          <a:bodyPr/>
          <a:lstStyle>
            <a:lvl1pPr marL="457200" indent="-457200">
              <a:buFont typeface="Wingdings 2" panose="05020102010507070707" pitchFamily="18" charset="2"/>
              <a:buChar char="¬"/>
              <a:defRPr/>
            </a:lvl1pPr>
            <a:lvl2pPr marL="800100" indent="-342900">
              <a:buFont typeface="Wingdings 2" panose="05020102010507070707" pitchFamily="18" charset="2"/>
              <a:buChar char="¬"/>
              <a:defRPr/>
            </a:lvl2pPr>
            <a:lvl3pPr marL="1257300" indent="-342900">
              <a:buFont typeface="Wingdings 2" panose="05020102010507070707" pitchFamily="18" charset="2"/>
              <a:buChar char="¬"/>
              <a:defRPr/>
            </a:lvl3pPr>
            <a:lvl4pPr marL="1657350" indent="-285750">
              <a:buFont typeface="Wingdings 2" panose="05020102010507070707" pitchFamily="18" charset="2"/>
              <a:buChar char="¬"/>
              <a:defRPr/>
            </a:lvl4pPr>
            <a:lvl5pPr marL="2114550" indent="-285750">
              <a:buFont typeface="Wingdings 2" panose="05020102010507070707" pitchFamily="18"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6172200" y="1825625"/>
            <a:ext cx="479145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A1B49-6AAA-4DA7-970F-B75899F1AB51}"/>
              </a:ext>
            </a:extLst>
          </p:cNvPr>
          <p:cNvSpPr>
            <a:spLocks noGrp="1"/>
          </p:cNvSpPr>
          <p:nvPr>
            <p:ph type="dt" sz="half" idx="10"/>
          </p:nvPr>
        </p:nvSpPr>
        <p:spPr/>
        <p:txBody>
          <a:bodyPr/>
          <a:lstStyle/>
          <a:p>
            <a:fld id="{C434AFBC-BA36-49CC-B3F5-8C65A1650E20}" type="datetime2">
              <a:rPr lang="en-US" altLang="ja-JP" smtClean="0"/>
              <a:t>Friday, April 14, 2023</a:t>
            </a:fld>
            <a:endParaRPr lang="en-US"/>
          </a:p>
        </p:txBody>
      </p:sp>
      <p:sp>
        <p:nvSpPr>
          <p:cNvPr id="6" name="Footer Placeholder 5">
            <a:extLst>
              <a:ext uri="{FF2B5EF4-FFF2-40B4-BE49-F238E27FC236}">
                <a16:creationId xmlns:a16="http://schemas.microsoft.com/office/drawing/2014/main" id="{DEE3649A-B9A2-4737-B47E-758DC140688B}"/>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250C1407-C705-451C-878E-8175DCCD500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985353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0624" y="1681163"/>
            <a:ext cx="554969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0624" y="2505075"/>
            <a:ext cx="554969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970321" y="1681163"/>
            <a:ext cx="4993335"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970321" y="2505075"/>
            <a:ext cx="4993335" cy="3526932"/>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6A6298F3-0AEC-4811-99A4-B78AE3A70B1E}"/>
              </a:ext>
            </a:extLst>
          </p:cNvPr>
          <p:cNvSpPr>
            <a:spLocks noGrp="1"/>
          </p:cNvSpPr>
          <p:nvPr>
            <p:ph type="dt" sz="half" idx="10"/>
          </p:nvPr>
        </p:nvSpPr>
        <p:spPr>
          <a:xfrm>
            <a:off x="420624" y="6217920"/>
            <a:ext cx="2743200" cy="640080"/>
          </a:xfrm>
        </p:spPr>
        <p:txBody>
          <a:bodyPr/>
          <a:lstStyle/>
          <a:p>
            <a:fld id="{2AC80529-5720-41DE-AD0B-796137A84049}" type="datetime2">
              <a:rPr lang="en-US" altLang="ja-JP" smtClean="0"/>
              <a:t>Friday, April 14, 2023</a:t>
            </a:fld>
            <a:endParaRPr lang="en-US"/>
          </a:p>
        </p:txBody>
      </p:sp>
      <p:sp>
        <p:nvSpPr>
          <p:cNvPr id="8" name="Footer Placeholder 7">
            <a:extLst>
              <a:ext uri="{FF2B5EF4-FFF2-40B4-BE49-F238E27FC236}">
                <a16:creationId xmlns:a16="http://schemas.microsoft.com/office/drawing/2014/main" id="{AA7690B4-8A9A-4717-8B0B-2C921292656C}"/>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5328F00A-44BE-4E0A-B1CE-1FC489654F71}"/>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59039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43032" cy="1325563"/>
          </a:xfrm>
        </p:spPr>
        <p:txBody>
          <a:bodyPr>
            <a:normAutofit/>
          </a:bodyPr>
          <a:lstStyle>
            <a:lvl1pPr>
              <a:defRPr sz="5200"/>
            </a:lvl1pPr>
          </a:lstStyle>
          <a:p>
            <a:r>
              <a:rPr lang="en-US" dirty="0"/>
              <a:t>Click to edit Master title style</a:t>
            </a:r>
          </a:p>
        </p:txBody>
      </p:sp>
      <p:sp>
        <p:nvSpPr>
          <p:cNvPr id="3" name="Date Placeholder 2">
            <a:extLst>
              <a:ext uri="{FF2B5EF4-FFF2-40B4-BE49-F238E27FC236}">
                <a16:creationId xmlns:a16="http://schemas.microsoft.com/office/drawing/2014/main" id="{D443A871-5A76-4349-99F0-C46C77380477}"/>
              </a:ext>
            </a:extLst>
          </p:cNvPr>
          <p:cNvSpPr>
            <a:spLocks noGrp="1"/>
          </p:cNvSpPr>
          <p:nvPr>
            <p:ph type="dt" sz="half" idx="10"/>
          </p:nvPr>
        </p:nvSpPr>
        <p:spPr/>
        <p:txBody>
          <a:bodyPr/>
          <a:lstStyle/>
          <a:p>
            <a:fld id="{0BA66A9A-416E-4A3B-9846-8424EDB46956}" type="datetime2">
              <a:rPr lang="en-US" altLang="ja-JP" smtClean="0"/>
              <a:t>Friday, April 14, 2023</a:t>
            </a:fld>
            <a:endParaRPr lang="en-US"/>
          </a:p>
        </p:txBody>
      </p:sp>
      <p:sp>
        <p:nvSpPr>
          <p:cNvPr id="4" name="Footer Placeholder 3">
            <a:extLst>
              <a:ext uri="{FF2B5EF4-FFF2-40B4-BE49-F238E27FC236}">
                <a16:creationId xmlns:a16="http://schemas.microsoft.com/office/drawing/2014/main" id="{F472E803-8BD9-40A2-8389-C19DA11480ED}"/>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F05414ED-B772-4B84-813E-E34C9A97C05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489774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562BDD-CBFF-4046-A6B2-A9ECCB7EA144}"/>
              </a:ext>
            </a:extLst>
          </p:cNvPr>
          <p:cNvSpPr>
            <a:spLocks noGrp="1"/>
          </p:cNvSpPr>
          <p:nvPr>
            <p:ph type="dt" sz="half" idx="10"/>
          </p:nvPr>
        </p:nvSpPr>
        <p:spPr/>
        <p:txBody>
          <a:bodyPr/>
          <a:lstStyle/>
          <a:p>
            <a:fld id="{AE67743A-5D08-4711-B498-095C12EC7DFA}" type="datetime2">
              <a:rPr lang="en-US" altLang="ja-JP" smtClean="0"/>
              <a:t>Friday, April 14, 2023</a:t>
            </a:fld>
            <a:endParaRPr lang="en-US"/>
          </a:p>
        </p:txBody>
      </p:sp>
      <p:sp>
        <p:nvSpPr>
          <p:cNvPr id="3" name="Footer Placeholder 2">
            <a:extLst>
              <a:ext uri="{FF2B5EF4-FFF2-40B4-BE49-F238E27FC236}">
                <a16:creationId xmlns:a16="http://schemas.microsoft.com/office/drawing/2014/main" id="{4690B5F6-6C28-4A86-AFD0-D7F93D461945}"/>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75910D5C-1634-451B-8D99-4D47EB3A11E7}"/>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12561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43032" cy="1600200"/>
          </a:xfrm>
        </p:spPr>
        <p:txBody>
          <a:bodyPr anchor="b">
            <a:noAutofit/>
          </a:bodyPr>
          <a:lstStyle>
            <a:lvl1pPr>
              <a:defRPr sz="5200">
                <a:latin typeface="Dante (Headings)2"/>
              </a:defRPr>
            </a:lvl1pPr>
          </a:lstStyle>
          <a:p>
            <a:r>
              <a:rPr lang="en-US" dirty="0"/>
              <a:t>Click to edit Master title style</a:t>
            </a:r>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5183188" y="2199340"/>
            <a:ext cx="5780468"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94813E-250B-4422-AE46-5E1AB964A417}"/>
              </a:ext>
            </a:extLst>
          </p:cNvPr>
          <p:cNvSpPr>
            <a:spLocks noGrp="1"/>
          </p:cNvSpPr>
          <p:nvPr>
            <p:ph type="dt" sz="half" idx="10"/>
          </p:nvPr>
        </p:nvSpPr>
        <p:spPr>
          <a:xfrm>
            <a:off x="420624" y="6217920"/>
            <a:ext cx="2743200" cy="640080"/>
          </a:xfrm>
        </p:spPr>
        <p:txBody>
          <a:bodyPr/>
          <a:lstStyle/>
          <a:p>
            <a:fld id="{5F378120-6524-42CA-A04E-6340F8B94896}" type="datetime2">
              <a:rPr lang="en-US" altLang="ja-JP" smtClean="0"/>
              <a:t>Friday, April 14, 2023</a:t>
            </a:fld>
            <a:endParaRPr lang="en-US"/>
          </a:p>
        </p:txBody>
      </p:sp>
      <p:sp>
        <p:nvSpPr>
          <p:cNvPr id="6" name="Footer Placeholder 5">
            <a:extLst>
              <a:ext uri="{FF2B5EF4-FFF2-40B4-BE49-F238E27FC236}">
                <a16:creationId xmlns:a16="http://schemas.microsoft.com/office/drawing/2014/main" id="{61CB5B81-E9CC-45F3-8EF1-35D2C8FF15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F5DA7E97-5A73-4602-9582-6CDACB9185F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370558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4489180" cy="1600200"/>
          </a:xfrm>
        </p:spPr>
        <p:txBody>
          <a:bodyPr anchor="b">
            <a:norm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5183188"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BAF6305-9768-4792-866C-91238D45695D}"/>
              </a:ext>
            </a:extLst>
          </p:cNvPr>
          <p:cNvSpPr>
            <a:spLocks noGrp="1"/>
          </p:cNvSpPr>
          <p:nvPr>
            <p:ph type="dt" sz="half" idx="10"/>
          </p:nvPr>
        </p:nvSpPr>
        <p:spPr>
          <a:xfrm>
            <a:off x="420624" y="6217920"/>
            <a:ext cx="2743200" cy="640080"/>
          </a:xfrm>
        </p:spPr>
        <p:txBody>
          <a:bodyPr/>
          <a:lstStyle/>
          <a:p>
            <a:fld id="{00F97EE6-32F1-4A23-9BD4-9AF831A82CED}" type="datetime2">
              <a:rPr lang="en-US" altLang="ja-JP" smtClean="0"/>
              <a:t>Friday, April 14, 2023</a:t>
            </a:fld>
            <a:endParaRPr lang="en-US"/>
          </a:p>
        </p:txBody>
      </p:sp>
      <p:sp>
        <p:nvSpPr>
          <p:cNvPr id="6" name="Footer Placeholder 5">
            <a:extLst>
              <a:ext uri="{FF2B5EF4-FFF2-40B4-BE49-F238E27FC236}">
                <a16:creationId xmlns:a16="http://schemas.microsoft.com/office/drawing/2014/main" id="{2CDBF050-0FF1-499F-936E-FAAE50DC3D3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8902C2E-1542-46B4-85B1-7A4B3F7724FC}"/>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4212153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86836B-C327-49CB-ADF2-2E730C4A91BF}"/>
              </a:ext>
            </a:extLst>
          </p:cNvPr>
          <p:cNvSpPr/>
          <p:nvPr/>
        </p:nvSpPr>
        <p:spPr>
          <a:xfrm>
            <a:off x="0"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8310F61-136C-42B3-981B-FDE3DD0A8135}"/>
              </a:ext>
            </a:extLst>
          </p:cNvPr>
          <p:cNvSpPr/>
          <p:nvPr/>
        </p:nvSpPr>
        <p:spPr>
          <a:xfrm>
            <a:off x="1478322" y="709375"/>
            <a:ext cx="10713675" cy="54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43032" cy="1325563"/>
          </a:xfrm>
          <a:prstGeom prst="rect">
            <a:avLst/>
          </a:prstGeom>
        </p:spPr>
        <p:txBody>
          <a:bodyPr lIns="109728" tIns="109728" rIns="109728" bIns="91440" anchor="ctr"/>
          <a:lstStyle/>
          <a:p>
            <a:r>
              <a:rPr lang="en-US" dirty="0"/>
              <a:t>Click to edit Master title style</a:t>
            </a:r>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43032" cy="4351338"/>
          </a:xfrm>
          <a:prstGeom prst="rect">
            <a:avLst/>
          </a:prstGeom>
        </p:spPr>
        <p:txBody>
          <a:bodyPr lIns="109728" tIns="109728" rIns="109728" bIns="9144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lIns="109728" tIns="109728" rIns="109728" bIns="91440" anchor="ctr"/>
          <a:lstStyle>
            <a:lvl1pPr algn="r">
              <a:defRPr sz="1200" spc="80">
                <a:solidFill>
                  <a:schemeClr val="tx2"/>
                </a:solidFill>
              </a:defRPr>
            </a:lvl1pPr>
          </a:lstStyle>
          <a:p>
            <a:fld id="{AFE8342A-10FA-47C2-91ED-66149ED61D80}" type="datetime2">
              <a:rPr lang="en-US" altLang="ja-JP" smtClean="0"/>
              <a:t>Friday, April 14, 2023</a:t>
            </a:fld>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lIns="109728" tIns="109728" rIns="109728" bIns="91440" anchor="ctr"/>
          <a:lstStyle>
            <a:lvl1pPr algn="l">
              <a:defRPr sz="1200" spc="80">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0"/>
            <a:ext cx="685800" cy="685800"/>
          </a:xfrm>
          <a:prstGeom prst="rect">
            <a:avLst/>
          </a:prstGeom>
        </p:spPr>
        <p:txBody>
          <a:bodyPr lIns="109728" tIns="109728" rIns="109728" bIns="91440" anchor="ctr"/>
          <a:lstStyle>
            <a:lvl1pPr algn="ctr">
              <a:defRPr sz="1200">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565697472"/>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hdr="0" ftr="0" dt="0"/>
  <p:txStyles>
    <p:titleStyle>
      <a:lvl1pPr algn="l" defTabSz="914400" rtl="0" eaLnBrk="1" latinLnBrk="0" hangingPunct="1">
        <a:lnSpc>
          <a:spcPct val="110000"/>
        </a:lnSpc>
        <a:spcBef>
          <a:spcPct val="0"/>
        </a:spcBef>
        <a:buNone/>
        <a:defRPr sz="4400" kern="1200" spc="14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2"/>
        </a:buClr>
        <a:buFont typeface="Wingdings 2" panose="05020102010507070707" pitchFamily="18" charset="2"/>
        <a:buChar char=""/>
        <a:defRPr sz="2400" kern="1200" spc="14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2"/>
        </a:buClr>
        <a:buFont typeface="Wingdings 2" panose="05020102010507070707" pitchFamily="18" charset="2"/>
        <a:buChar char=""/>
        <a:defRPr sz="2000" kern="1200" spc="14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2"/>
        </a:buClr>
        <a:buFont typeface="Wingdings 2" panose="05020102010507070707" pitchFamily="18" charset="2"/>
        <a:buChar char=""/>
        <a:defRPr sz="1800" kern="1200" spc="14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2"/>
        </a:buClr>
        <a:buFont typeface="Wingdings 2" panose="05020102010507070707" pitchFamily="18" charset="2"/>
        <a:buChar char=""/>
        <a:defRPr sz="1600" kern="1200" spc="14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2"/>
        </a:buClr>
        <a:buFont typeface="Wingdings 2" panose="05020102010507070707" pitchFamily="18" charset="2"/>
        <a:buChar char=""/>
        <a:defRPr sz="1400" kern="1200" spc="14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0.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1.bin"/><Relationship Id="rId1" Type="http://schemas.openxmlformats.org/officeDocument/2006/relationships/slideLayout" Target="../slideLayouts/slideLayout10.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0.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06CD24-A795-4B5E-DA57-91597DF2D514}"/>
              </a:ext>
            </a:extLst>
          </p:cNvPr>
          <p:cNvSpPr>
            <a:spLocks noGrp="1"/>
          </p:cNvSpPr>
          <p:nvPr>
            <p:ph type="title"/>
          </p:nvPr>
        </p:nvSpPr>
        <p:spPr>
          <a:xfrm>
            <a:off x="4300233" y="1000450"/>
            <a:ext cx="7231225" cy="1851547"/>
          </a:xfrm>
          <a:solidFill>
            <a:srgbClr val="F3FAFB"/>
          </a:solidFill>
          <a:ln w="57150">
            <a:noFill/>
          </a:ln>
        </p:spPr>
        <p:txBody>
          <a:bodyPr>
            <a:normAutofit/>
          </a:bodyPr>
          <a:lstStyle/>
          <a:p>
            <a:pPr algn="ctr"/>
            <a:r>
              <a:rPr lang="ja-JP" altLang="en-US" sz="3200" dirty="0">
                <a:latin typeface="MSゴシック"/>
              </a:rPr>
              <a:t>福島ロボットテストフィールド</a:t>
            </a:r>
            <a:br>
              <a:rPr lang="en-US" altLang="ja-JP" sz="3200" dirty="0">
                <a:latin typeface="MSゴシック"/>
              </a:rPr>
            </a:br>
            <a:r>
              <a:rPr lang="ja-JP" altLang="en-US" sz="3200" dirty="0">
                <a:latin typeface="MSゴシック"/>
              </a:rPr>
              <a:t>公式キャラクター</a:t>
            </a:r>
            <a:br>
              <a:rPr lang="en-US" altLang="ja-JP" sz="3200" dirty="0">
                <a:latin typeface="MSゴシック"/>
              </a:rPr>
            </a:br>
            <a:r>
              <a:rPr lang="ja-JP" altLang="en-US" sz="3200" dirty="0">
                <a:latin typeface="MSゴシック"/>
              </a:rPr>
              <a:t>「ロテフィー」デザインマニュアル</a:t>
            </a:r>
          </a:p>
        </p:txBody>
      </p:sp>
      <p:sp>
        <p:nvSpPr>
          <p:cNvPr id="5" name="タイトル 1">
            <a:extLst>
              <a:ext uri="{FF2B5EF4-FFF2-40B4-BE49-F238E27FC236}">
                <a16:creationId xmlns:a16="http://schemas.microsoft.com/office/drawing/2014/main" id="{A90BAAB4-3C09-E0F8-D8D6-44A1BC428A03}"/>
              </a:ext>
            </a:extLst>
          </p:cNvPr>
          <p:cNvSpPr txBox="1">
            <a:spLocks/>
          </p:cNvSpPr>
          <p:nvPr/>
        </p:nvSpPr>
        <p:spPr>
          <a:xfrm>
            <a:off x="4300233" y="2971803"/>
            <a:ext cx="7231225" cy="1851547"/>
          </a:xfrm>
          <a:prstGeom prst="rect">
            <a:avLst/>
          </a:prstGeom>
        </p:spPr>
        <p:txBody>
          <a:bodyPr lIns="109728" tIns="109728" rIns="109728" bIns="91440" anchor="ctr">
            <a:normAutofit/>
          </a:bodyPr>
          <a:lstStyle>
            <a:lvl1pPr algn="l" defTabSz="914400" rtl="0" eaLnBrk="1" latinLnBrk="0" hangingPunct="1">
              <a:lnSpc>
                <a:spcPct val="110000"/>
              </a:lnSpc>
              <a:spcBef>
                <a:spcPct val="0"/>
              </a:spcBef>
              <a:buNone/>
              <a:defRPr sz="5200" kern="1200" spc="140">
                <a:solidFill>
                  <a:schemeClr val="tx2"/>
                </a:solidFill>
                <a:latin typeface="+mj-lt"/>
                <a:ea typeface="+mj-ea"/>
                <a:cs typeface="+mj-cs"/>
              </a:defRPr>
            </a:lvl1pPr>
          </a:lstStyle>
          <a:p>
            <a:r>
              <a:rPr kumimoji="0" lang="ja-JP" altLang="en-US" sz="2000" dirty="0">
                <a:latin typeface="メイリオ" panose="020B0604030504040204" pitchFamily="50" charset="-128"/>
                <a:ea typeface="メイリオ" panose="020B0604030504040204" pitchFamily="50" charset="-128"/>
              </a:rPr>
              <a:t>デザインの使用には事前申請と福島ロボットテストフィールドからの許諾が必要です。</a:t>
            </a:r>
            <a:endParaRPr kumimoji="0" lang="en-US" altLang="ja-JP" sz="2000" dirty="0">
              <a:latin typeface="メイリオ" panose="020B0604030504040204" pitchFamily="50" charset="-128"/>
              <a:ea typeface="メイリオ" panose="020B0604030504040204" pitchFamily="50" charset="-128"/>
            </a:endParaRPr>
          </a:p>
          <a:p>
            <a:r>
              <a:rPr kumimoji="0" lang="ja-JP" altLang="en-US" sz="2000" dirty="0">
                <a:latin typeface="メイリオ" panose="020B0604030504040204" pitchFamily="50" charset="-128"/>
                <a:ea typeface="メイリオ" panose="020B0604030504040204" pitchFamily="50" charset="-128"/>
              </a:rPr>
              <a:t>詳しくは「使用取扱要項」をご確認ください。</a:t>
            </a:r>
            <a:endParaRPr kumimoji="0" lang="en-US" altLang="ja-JP" sz="2000" dirty="0">
              <a:latin typeface="メイリオ" panose="020B0604030504040204" pitchFamily="50" charset="-128"/>
              <a:ea typeface="メイリオ" panose="020B0604030504040204" pitchFamily="50" charset="-128"/>
            </a:endParaRPr>
          </a:p>
          <a:p>
            <a:r>
              <a:rPr kumimoji="0" lang="ja-JP" altLang="en-US" sz="2000" dirty="0">
                <a:latin typeface="メイリオ" panose="020B0604030504040204" pitchFamily="50" charset="-128"/>
                <a:ea typeface="メイリオ" panose="020B0604030504040204" pitchFamily="50" charset="-128"/>
              </a:rPr>
              <a:t>また使用できるイラストはデザイン集をご参照ください。</a:t>
            </a:r>
            <a:endParaRPr kumimoji="0" lang="en-US" altLang="ja-JP" sz="2000" dirty="0">
              <a:latin typeface="メイリオ" panose="020B0604030504040204" pitchFamily="50" charset="-128"/>
              <a:ea typeface="メイリオ" panose="020B0604030504040204" pitchFamily="50" charset="-128"/>
            </a:endParaRPr>
          </a:p>
        </p:txBody>
      </p:sp>
      <p:pic>
        <p:nvPicPr>
          <p:cNvPr id="4" name="図 3" descr="挿絵, 抽象 が含まれている画像&#10;&#10;自動的に生成された説明">
            <a:extLst>
              <a:ext uri="{FF2B5EF4-FFF2-40B4-BE49-F238E27FC236}">
                <a16:creationId xmlns:a16="http://schemas.microsoft.com/office/drawing/2014/main" id="{3A950C3F-F1D3-B951-0117-1CFB275C00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1493" y="1618862"/>
            <a:ext cx="2558272" cy="3620277"/>
          </a:xfrm>
          <a:prstGeom prst="rect">
            <a:avLst/>
          </a:prstGeom>
        </p:spPr>
      </p:pic>
      <p:sp>
        <p:nvSpPr>
          <p:cNvPr id="6" name="テキスト ボックス 5">
            <a:extLst>
              <a:ext uri="{FF2B5EF4-FFF2-40B4-BE49-F238E27FC236}">
                <a16:creationId xmlns:a16="http://schemas.microsoft.com/office/drawing/2014/main" id="{43D88833-14B1-4FE5-6792-ADD27B7B2A50}"/>
              </a:ext>
            </a:extLst>
          </p:cNvPr>
          <p:cNvSpPr txBox="1"/>
          <p:nvPr/>
        </p:nvSpPr>
        <p:spPr>
          <a:xfrm>
            <a:off x="4297742" y="4943156"/>
            <a:ext cx="7537141" cy="1200329"/>
          </a:xfrm>
          <a:prstGeom prst="rect">
            <a:avLst/>
          </a:prstGeom>
          <a:noFill/>
        </p:spPr>
        <p:txBody>
          <a:bodyPr wrap="square" rtlCol="0">
            <a:spAutoFit/>
          </a:bodyPr>
          <a:lstStyle/>
          <a:p>
            <a:r>
              <a:rPr kumimoji="1" lang="en-US" altLang="ja-JP" b="1" dirty="0">
                <a:solidFill>
                  <a:srgbClr val="FF0000"/>
                </a:solidFill>
                <a:latin typeface="+mj-lt"/>
              </a:rPr>
              <a:t>2023/</a:t>
            </a:r>
            <a:r>
              <a:rPr lang="en-US" altLang="ja-JP" b="1" dirty="0">
                <a:solidFill>
                  <a:srgbClr val="FF0000"/>
                </a:solidFill>
                <a:latin typeface="+mj-lt"/>
              </a:rPr>
              <a:t>4</a:t>
            </a:r>
            <a:r>
              <a:rPr kumimoji="1" lang="en-US" altLang="ja-JP" b="1" dirty="0">
                <a:solidFill>
                  <a:srgbClr val="FF0000"/>
                </a:solidFill>
                <a:latin typeface="+mj-lt"/>
              </a:rPr>
              <a:t>/14</a:t>
            </a:r>
            <a:r>
              <a:rPr kumimoji="1" lang="ja-JP" altLang="en-US" dirty="0">
                <a:latin typeface="+mj-lt"/>
              </a:rPr>
              <a:t>　</a:t>
            </a:r>
            <a:r>
              <a:rPr kumimoji="1" lang="en-US" altLang="ja-JP" dirty="0">
                <a:latin typeface="+mj-lt"/>
              </a:rPr>
              <a:t>※</a:t>
            </a:r>
            <a:r>
              <a:rPr kumimoji="1" lang="ja-JP" altLang="en-US" dirty="0">
                <a:latin typeface="+mj-lt"/>
              </a:rPr>
              <a:t>必ず</a:t>
            </a:r>
            <a:r>
              <a:rPr kumimoji="1" lang="en-US" altLang="ja-JP" dirty="0">
                <a:latin typeface="+mj-lt"/>
              </a:rPr>
              <a:t>HP</a:t>
            </a:r>
            <a:r>
              <a:rPr kumimoji="1" lang="ja-JP" altLang="en-US" dirty="0">
                <a:latin typeface="+mj-lt"/>
              </a:rPr>
              <a:t>上で最新版をご確認ください</a:t>
            </a:r>
            <a:endParaRPr kumimoji="1" lang="en-US" altLang="ja-JP" dirty="0">
              <a:latin typeface="+mj-lt"/>
            </a:endParaRPr>
          </a:p>
          <a:p>
            <a:endParaRPr kumimoji="1" lang="en-US" altLang="ja-JP" dirty="0">
              <a:latin typeface="+mj-lt"/>
            </a:endParaRPr>
          </a:p>
          <a:p>
            <a:r>
              <a:rPr kumimoji="1" lang="ja-JP" altLang="en-US" dirty="0">
                <a:latin typeface="+mj-lt"/>
              </a:rPr>
              <a:t>福島イノベーション・コースト構想推進機構</a:t>
            </a:r>
            <a:endParaRPr kumimoji="1" lang="en-US" altLang="ja-JP" dirty="0">
              <a:latin typeface="+mj-lt"/>
            </a:endParaRPr>
          </a:p>
          <a:p>
            <a:r>
              <a:rPr lang="ja-JP" altLang="en-US" dirty="0">
                <a:latin typeface="+mj-lt"/>
              </a:rPr>
              <a:t>福島ロボットテストフィールド</a:t>
            </a:r>
            <a:endParaRPr kumimoji="1" lang="ja-JP" altLang="en-US" dirty="0">
              <a:latin typeface="+mj-lt"/>
            </a:endParaRPr>
          </a:p>
        </p:txBody>
      </p:sp>
      <p:sp>
        <p:nvSpPr>
          <p:cNvPr id="7" name="スライド番号プレースホルダー 6">
            <a:extLst>
              <a:ext uri="{FF2B5EF4-FFF2-40B4-BE49-F238E27FC236}">
                <a16:creationId xmlns:a16="http://schemas.microsoft.com/office/drawing/2014/main" id="{2ED64960-B201-8AFA-0EE4-528C8E3A412B}"/>
              </a:ext>
            </a:extLst>
          </p:cNvPr>
          <p:cNvSpPr>
            <a:spLocks noGrp="1"/>
          </p:cNvSpPr>
          <p:nvPr>
            <p:ph type="sldNum" sz="quarter" idx="12"/>
          </p:nvPr>
        </p:nvSpPr>
        <p:spPr/>
        <p:txBody>
          <a:bodyPr/>
          <a:lstStyle/>
          <a:p>
            <a:fld id="{3A4F6043-7A67-491B-98BC-F933DED7226D}" type="slidenum">
              <a:rPr lang="en-US" smtClean="0"/>
              <a:pPr/>
              <a:t>1</a:t>
            </a:fld>
            <a:endParaRPr lang="en-US" dirty="0"/>
          </a:p>
        </p:txBody>
      </p:sp>
    </p:spTree>
    <p:extLst>
      <p:ext uri="{BB962C8B-B14F-4D97-AF65-F5344CB8AC3E}">
        <p14:creationId xmlns:p14="http://schemas.microsoft.com/office/powerpoint/2010/main" val="1266413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17842A-7D31-4078-E6CC-3267CD27C36A}"/>
              </a:ext>
            </a:extLst>
          </p:cNvPr>
          <p:cNvSpPr>
            <a:spLocks noGrp="1"/>
          </p:cNvSpPr>
          <p:nvPr>
            <p:ph type="title"/>
          </p:nvPr>
        </p:nvSpPr>
        <p:spPr>
          <a:xfrm>
            <a:off x="420624" y="1009328"/>
            <a:ext cx="10543032" cy="1032536"/>
          </a:xfrm>
        </p:spPr>
        <p:txBody>
          <a:bodyPr>
            <a:normAutofit/>
          </a:bodyPr>
          <a:lstStyle/>
          <a:p>
            <a:r>
              <a:rPr kumimoji="1" lang="ja-JP" altLang="en-US" sz="4000" dirty="0">
                <a:solidFill>
                  <a:schemeClr val="bg1"/>
                </a:solidFill>
              </a:rPr>
              <a:t>アウトライン</a:t>
            </a:r>
            <a:r>
              <a:rPr kumimoji="1" lang="en-US" altLang="ja-JP" sz="4000" dirty="0">
                <a:solidFill>
                  <a:schemeClr val="bg1"/>
                </a:solidFill>
              </a:rPr>
              <a:t>(</a:t>
            </a:r>
            <a:r>
              <a:rPr kumimoji="1" lang="ja-JP" altLang="en-US" sz="4000" dirty="0">
                <a:solidFill>
                  <a:schemeClr val="bg1"/>
                </a:solidFill>
              </a:rPr>
              <a:t>輪郭</a:t>
            </a:r>
            <a:r>
              <a:rPr kumimoji="1" lang="en-US" altLang="ja-JP" sz="4000" dirty="0">
                <a:solidFill>
                  <a:schemeClr val="bg1"/>
                </a:solidFill>
              </a:rPr>
              <a:t>)</a:t>
            </a:r>
            <a:endParaRPr kumimoji="1" lang="ja-JP" altLang="en-US" sz="4000" dirty="0">
              <a:solidFill>
                <a:schemeClr val="bg1"/>
              </a:solidFill>
            </a:endParaRPr>
          </a:p>
        </p:txBody>
      </p:sp>
      <p:sp>
        <p:nvSpPr>
          <p:cNvPr id="3" name="テキスト ボックス 2">
            <a:extLst>
              <a:ext uri="{FF2B5EF4-FFF2-40B4-BE49-F238E27FC236}">
                <a16:creationId xmlns:a16="http://schemas.microsoft.com/office/drawing/2014/main" id="{A5BF78E0-5AF8-7E58-7814-80B55F02DBF9}"/>
              </a:ext>
            </a:extLst>
          </p:cNvPr>
          <p:cNvSpPr txBox="1"/>
          <p:nvPr/>
        </p:nvSpPr>
        <p:spPr>
          <a:xfrm>
            <a:off x="683491" y="3181940"/>
            <a:ext cx="5874327" cy="1384995"/>
          </a:xfrm>
          <a:prstGeom prst="rect">
            <a:avLst/>
          </a:prstGeom>
          <a:noFill/>
        </p:spPr>
        <p:txBody>
          <a:bodyPr wrap="square" rtlCol="0">
            <a:spAutoFit/>
          </a:bodyPr>
          <a:lstStyle/>
          <a:p>
            <a:r>
              <a:rPr lang="ja-JP" altLang="en-US" sz="2800" dirty="0">
                <a:solidFill>
                  <a:schemeClr val="bg1"/>
                </a:solidFill>
              </a:rPr>
              <a:t>背景色にアウトライン</a:t>
            </a:r>
            <a:r>
              <a:rPr lang="en-US" altLang="ja-JP" sz="2800" dirty="0">
                <a:solidFill>
                  <a:schemeClr val="bg1"/>
                </a:solidFill>
              </a:rPr>
              <a:t>(</a:t>
            </a:r>
            <a:r>
              <a:rPr lang="ja-JP" altLang="en-US" sz="2800" dirty="0">
                <a:solidFill>
                  <a:schemeClr val="bg1"/>
                </a:solidFill>
              </a:rPr>
              <a:t>輪郭</a:t>
            </a:r>
            <a:r>
              <a:rPr lang="en-US" altLang="ja-JP" sz="2800" dirty="0">
                <a:solidFill>
                  <a:schemeClr val="bg1"/>
                </a:solidFill>
              </a:rPr>
              <a:t>)</a:t>
            </a:r>
            <a:r>
              <a:rPr lang="ja-JP" altLang="en-US" sz="2800" dirty="0">
                <a:solidFill>
                  <a:schemeClr val="bg1"/>
                </a:solidFill>
              </a:rPr>
              <a:t>が同化してしまう場合はイラストの周りに白いフチをつけてください</a:t>
            </a:r>
            <a:endParaRPr kumimoji="1" lang="ja-JP" altLang="en-US" sz="2800" dirty="0">
              <a:solidFill>
                <a:schemeClr val="bg1"/>
              </a:solidFill>
            </a:endParaRPr>
          </a:p>
        </p:txBody>
      </p:sp>
      <p:sp>
        <p:nvSpPr>
          <p:cNvPr id="4" name="タイトル 2">
            <a:extLst>
              <a:ext uri="{FF2B5EF4-FFF2-40B4-BE49-F238E27FC236}">
                <a16:creationId xmlns:a16="http://schemas.microsoft.com/office/drawing/2014/main" id="{6497C6D2-353A-B9F9-39BB-F6667EE76951}"/>
              </a:ext>
            </a:extLst>
          </p:cNvPr>
          <p:cNvSpPr txBox="1">
            <a:spLocks/>
          </p:cNvSpPr>
          <p:nvPr/>
        </p:nvSpPr>
        <p:spPr>
          <a:xfrm>
            <a:off x="420624" y="365125"/>
            <a:ext cx="10543032" cy="664685"/>
          </a:xfrm>
          <a:prstGeom prst="rect">
            <a:avLst/>
          </a:prstGeom>
        </p:spPr>
        <p:txBody>
          <a:bodyPr lIns="109728" tIns="109728" rIns="109728" bIns="91440" anchor="ctr">
            <a:normAutofit fontScale="90000" lnSpcReduction="20000"/>
          </a:bodyPr>
          <a:lstStyle>
            <a:lvl1pPr algn="l" defTabSz="914400" rtl="0" eaLnBrk="1" latinLnBrk="0" hangingPunct="1">
              <a:lnSpc>
                <a:spcPct val="110000"/>
              </a:lnSpc>
              <a:spcBef>
                <a:spcPct val="0"/>
              </a:spcBef>
              <a:buNone/>
              <a:defRPr sz="5200" kern="1200" spc="140">
                <a:solidFill>
                  <a:schemeClr val="tx2"/>
                </a:solidFill>
                <a:latin typeface="+mj-lt"/>
                <a:ea typeface="+mj-ea"/>
                <a:cs typeface="+mj-cs"/>
              </a:defRPr>
            </a:lvl1pPr>
          </a:lstStyle>
          <a:p>
            <a:r>
              <a:rPr kumimoji="0" lang="ja-JP" altLang="en-US" sz="3600" dirty="0">
                <a:solidFill>
                  <a:schemeClr val="bg1"/>
                </a:solidFill>
              </a:rPr>
              <a:t>デザイン使用上の注意④</a:t>
            </a:r>
          </a:p>
        </p:txBody>
      </p:sp>
      <p:pic>
        <p:nvPicPr>
          <p:cNvPr id="6" name="図 5" descr="挿絵, 抽象 が含まれている画像&#10;&#10;自動的に生成された説明">
            <a:extLst>
              <a:ext uri="{FF2B5EF4-FFF2-40B4-BE49-F238E27FC236}">
                <a16:creationId xmlns:a16="http://schemas.microsoft.com/office/drawing/2014/main" id="{573F888D-AC57-5A3E-0682-43AC9921B4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59050" y="389698"/>
            <a:ext cx="4295450" cy="6078604"/>
          </a:xfrm>
          <a:prstGeom prst="rect">
            <a:avLst/>
          </a:prstGeom>
        </p:spPr>
      </p:pic>
      <p:sp>
        <p:nvSpPr>
          <p:cNvPr id="7" name="スライド番号プレースホルダー 6">
            <a:extLst>
              <a:ext uri="{FF2B5EF4-FFF2-40B4-BE49-F238E27FC236}">
                <a16:creationId xmlns:a16="http://schemas.microsoft.com/office/drawing/2014/main" id="{7CE19ACF-6361-119A-AA11-3F29424A6B78}"/>
              </a:ext>
            </a:extLst>
          </p:cNvPr>
          <p:cNvSpPr>
            <a:spLocks noGrp="1"/>
          </p:cNvSpPr>
          <p:nvPr>
            <p:ph type="sldNum" sz="quarter" idx="12"/>
          </p:nvPr>
        </p:nvSpPr>
        <p:spPr/>
        <p:txBody>
          <a:bodyPr/>
          <a:lstStyle/>
          <a:p>
            <a:fld id="{3A4F6043-7A67-491B-98BC-F933DED7226D}" type="slidenum">
              <a:rPr lang="en-US" smtClean="0"/>
              <a:pPr/>
              <a:t>10</a:t>
            </a:fld>
            <a:endParaRPr lang="en-US"/>
          </a:p>
        </p:txBody>
      </p:sp>
    </p:spTree>
    <p:extLst>
      <p:ext uri="{BB962C8B-B14F-4D97-AF65-F5344CB8AC3E}">
        <p14:creationId xmlns:p14="http://schemas.microsoft.com/office/powerpoint/2010/main" val="3995420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E789A05-76D0-47F6-AD3C-AF905732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a16="http://schemas.microsoft.com/office/drawing/2014/main" id="{C195A414-F196-4A29-8DD6-BCB9490B5D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Rectangle 15">
            <a:extLst>
              <a:ext uri="{FF2B5EF4-FFF2-40B4-BE49-F238E27FC236}">
                <a16:creationId xmlns:a16="http://schemas.microsoft.com/office/drawing/2014/main" id="{E9F7744E-8F31-475B-AAF0-93992CFB9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Rectangle 17">
            <a:extLst>
              <a:ext uri="{FF2B5EF4-FFF2-40B4-BE49-F238E27FC236}">
                <a16:creationId xmlns:a16="http://schemas.microsoft.com/office/drawing/2014/main" id="{880B5662-F964-42CE-81AB-7F6721217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0AF5B1E9-8896-304B-1CC0-08DEB6B19408}"/>
              </a:ext>
            </a:extLst>
          </p:cNvPr>
          <p:cNvSpPr>
            <a:spLocks noGrp="1"/>
          </p:cNvSpPr>
          <p:nvPr>
            <p:ph type="title"/>
          </p:nvPr>
        </p:nvSpPr>
        <p:spPr>
          <a:xfrm>
            <a:off x="422145" y="539497"/>
            <a:ext cx="4907908" cy="881340"/>
          </a:xfrm>
        </p:spPr>
        <p:txBody>
          <a:bodyPr vert="horz" lIns="91440" tIns="45720" rIns="91440" bIns="45720" rtlCol="0" anchor="t">
            <a:normAutofit/>
          </a:bodyPr>
          <a:lstStyle/>
          <a:p>
            <a:pPr>
              <a:lnSpc>
                <a:spcPct val="90000"/>
              </a:lnSpc>
            </a:pPr>
            <a:r>
              <a:rPr kumimoji="1" lang="ja-JP" altLang="en-US" sz="4800" dirty="0">
                <a:solidFill>
                  <a:schemeClr val="tx1"/>
                </a:solidFill>
              </a:rPr>
              <a:t>吹き出し表現</a:t>
            </a:r>
          </a:p>
        </p:txBody>
      </p:sp>
      <p:sp>
        <p:nvSpPr>
          <p:cNvPr id="7" name="テキスト ボックス 6">
            <a:extLst>
              <a:ext uri="{FF2B5EF4-FFF2-40B4-BE49-F238E27FC236}">
                <a16:creationId xmlns:a16="http://schemas.microsoft.com/office/drawing/2014/main" id="{9CC1E4BB-D6ED-479A-3A93-34CB793499A7}"/>
              </a:ext>
            </a:extLst>
          </p:cNvPr>
          <p:cNvSpPr txBox="1"/>
          <p:nvPr/>
        </p:nvSpPr>
        <p:spPr>
          <a:xfrm>
            <a:off x="5583401" y="539496"/>
            <a:ext cx="5642617" cy="1015568"/>
          </a:xfrm>
          <a:prstGeom prst="rect">
            <a:avLst/>
          </a:prstGeom>
        </p:spPr>
        <p:txBody>
          <a:bodyPr vert="horz" lIns="91440" tIns="45720" rIns="91440" bIns="45720" rtlCol="0" anchor="t">
            <a:normAutofit/>
          </a:bodyPr>
          <a:lstStyle/>
          <a:p>
            <a:pPr indent="-228600">
              <a:lnSpc>
                <a:spcPts val="2800"/>
              </a:lnSpc>
              <a:spcAft>
                <a:spcPts val="600"/>
              </a:spcAft>
              <a:buClr>
                <a:schemeClr val="accent2"/>
              </a:buClr>
              <a:buFont typeface="Wingdings 2" panose="05020102010507070707" pitchFamily="18" charset="2"/>
              <a:buChar char=""/>
            </a:pPr>
            <a:r>
              <a:rPr kumimoji="1" lang="ja-JP" altLang="en-US" dirty="0"/>
              <a:t>特定の企業・団体を連想させる表現はできません。</a:t>
            </a:r>
            <a:endParaRPr kumimoji="1" lang="en-US" altLang="ja-JP" dirty="0"/>
          </a:p>
          <a:p>
            <a:pPr indent="-228600">
              <a:lnSpc>
                <a:spcPts val="2800"/>
              </a:lnSpc>
              <a:spcAft>
                <a:spcPts val="600"/>
              </a:spcAft>
              <a:buClr>
                <a:schemeClr val="accent2"/>
              </a:buClr>
              <a:buFont typeface="Wingdings 2" panose="05020102010507070707" pitchFamily="18" charset="2"/>
              <a:buChar char=""/>
            </a:pPr>
            <a:r>
              <a:rPr lang="ja-JP" altLang="en-US" dirty="0"/>
              <a:t>一人称などを設定に合わせてください</a:t>
            </a:r>
            <a:endParaRPr kumimoji="1" lang="en-US" altLang="ja-JP" dirty="0"/>
          </a:p>
        </p:txBody>
      </p:sp>
      <p:sp>
        <p:nvSpPr>
          <p:cNvPr id="3" name="スライド番号プレースホルダー 2">
            <a:extLst>
              <a:ext uri="{FF2B5EF4-FFF2-40B4-BE49-F238E27FC236}">
                <a16:creationId xmlns:a16="http://schemas.microsoft.com/office/drawing/2014/main" id="{A227FD2D-7DB0-D091-C4CE-3C243DEA73FB}"/>
              </a:ext>
            </a:extLst>
          </p:cNvPr>
          <p:cNvSpPr>
            <a:spLocks noGrp="1"/>
          </p:cNvSpPr>
          <p:nvPr>
            <p:ph type="sldNum" sz="quarter" idx="12"/>
          </p:nvPr>
        </p:nvSpPr>
        <p:spPr>
          <a:xfrm>
            <a:off x="11504676" y="-14198"/>
            <a:ext cx="685800" cy="685800"/>
          </a:xfrm>
        </p:spPr>
        <p:txBody>
          <a:bodyPr vert="horz" lIns="91440" tIns="45720" rIns="91440" bIns="45720" rtlCol="0" anchor="ctr">
            <a:normAutofit/>
          </a:bodyPr>
          <a:lstStyle/>
          <a:p>
            <a:pPr>
              <a:spcAft>
                <a:spcPts val="600"/>
              </a:spcAft>
            </a:pPr>
            <a:fld id="{3A4F6043-7A67-491B-98BC-F933DED7226D}" type="slidenum">
              <a:rPr lang="en-US" smtClean="0"/>
              <a:pPr>
                <a:spcAft>
                  <a:spcPts val="600"/>
                </a:spcAft>
              </a:pPr>
              <a:t>11</a:t>
            </a:fld>
            <a:endParaRPr lang="en-US"/>
          </a:p>
        </p:txBody>
      </p:sp>
      <p:pic>
        <p:nvPicPr>
          <p:cNvPr id="5" name="図 4" descr="挿絵, 抽象 が含まれている画像&#10;&#10;自動的に生成された説明">
            <a:extLst>
              <a:ext uri="{FF2B5EF4-FFF2-40B4-BE49-F238E27FC236}">
                <a16:creationId xmlns:a16="http://schemas.microsoft.com/office/drawing/2014/main" id="{42D3F30E-3E37-FE74-DF8A-DD01D10524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709" y="3504693"/>
            <a:ext cx="1887261" cy="2667508"/>
          </a:xfrm>
          <a:prstGeom prst="rect">
            <a:avLst/>
          </a:prstGeom>
        </p:spPr>
      </p:pic>
      <p:pic>
        <p:nvPicPr>
          <p:cNvPr id="4" name="図 3" descr="挿絵, 抽象 が含まれている画像&#10;&#10;自動的に生成された説明">
            <a:extLst>
              <a:ext uri="{FF2B5EF4-FFF2-40B4-BE49-F238E27FC236}">
                <a16:creationId xmlns:a16="http://schemas.microsoft.com/office/drawing/2014/main" id="{DC3130CD-1A85-B52B-81BB-94CA3282C8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0355" y="3504693"/>
            <a:ext cx="1887261" cy="2667508"/>
          </a:xfrm>
          <a:prstGeom prst="rect">
            <a:avLst/>
          </a:prstGeom>
        </p:spPr>
      </p:pic>
      <p:pic>
        <p:nvPicPr>
          <p:cNvPr id="6" name="図 5" descr="挿絵, 抽象 が含まれている画像&#10;&#10;自動的に生成された説明">
            <a:extLst>
              <a:ext uri="{FF2B5EF4-FFF2-40B4-BE49-F238E27FC236}">
                <a16:creationId xmlns:a16="http://schemas.microsoft.com/office/drawing/2014/main" id="{6DF03978-1604-1598-B40B-89789A93F0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1002" y="3504693"/>
            <a:ext cx="1887261" cy="2667508"/>
          </a:xfrm>
          <a:prstGeom prst="rect">
            <a:avLst/>
          </a:prstGeom>
        </p:spPr>
      </p:pic>
      <p:sp>
        <p:nvSpPr>
          <p:cNvPr id="20" name="Rectangle 19">
            <a:extLst>
              <a:ext uri="{FF2B5EF4-FFF2-40B4-BE49-F238E27FC236}">
                <a16:creationId xmlns:a16="http://schemas.microsoft.com/office/drawing/2014/main" id="{37EE9549-0D15-4A22-88A0-D8685F2679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1487695" y="6186396"/>
            <a:ext cx="704305" cy="677213"/>
          </a:xfrm>
          <a:prstGeom prst="rect">
            <a:avLst/>
          </a:prstGeom>
          <a:solidFill>
            <a:srgbClr val="FAF408">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1F0EAA21-5EC0-44C4-AC81-8C6E3C83760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F408"/>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4AE249-78F8-44A2-B5AA-988286D3D08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AF408"/>
            </a:solidFill>
            <a:prstDash val="dash"/>
          </a:ln>
        </p:spPr>
        <p:style>
          <a:lnRef idx="1">
            <a:schemeClr val="accent1"/>
          </a:lnRef>
          <a:fillRef idx="0">
            <a:schemeClr val="accent1"/>
          </a:fillRef>
          <a:effectRef idx="0">
            <a:schemeClr val="accent1"/>
          </a:effectRef>
          <a:fontRef idx="minor">
            <a:schemeClr val="tx1"/>
          </a:fontRef>
        </p:style>
      </p:cxnSp>
      <p:sp>
        <p:nvSpPr>
          <p:cNvPr id="17" name="吹き出し: 四角形 16">
            <a:extLst>
              <a:ext uri="{FF2B5EF4-FFF2-40B4-BE49-F238E27FC236}">
                <a16:creationId xmlns:a16="http://schemas.microsoft.com/office/drawing/2014/main" id="{BC27B9A8-1AED-D152-9119-E98D949BEC04}"/>
              </a:ext>
            </a:extLst>
          </p:cNvPr>
          <p:cNvSpPr/>
          <p:nvPr/>
        </p:nvSpPr>
        <p:spPr>
          <a:xfrm>
            <a:off x="604911" y="2124222"/>
            <a:ext cx="3066755" cy="1366276"/>
          </a:xfrm>
          <a:prstGeom prst="wedgeRect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ぼくのおすすめだよ</a:t>
            </a:r>
          </a:p>
        </p:txBody>
      </p:sp>
      <p:sp>
        <p:nvSpPr>
          <p:cNvPr id="19" name="吹き出し: 四角形 18">
            <a:extLst>
              <a:ext uri="{FF2B5EF4-FFF2-40B4-BE49-F238E27FC236}">
                <a16:creationId xmlns:a16="http://schemas.microsoft.com/office/drawing/2014/main" id="{E55F06B9-B227-1923-69A4-34335C241335}"/>
              </a:ext>
            </a:extLst>
          </p:cNvPr>
          <p:cNvSpPr/>
          <p:nvPr/>
        </p:nvSpPr>
        <p:spPr>
          <a:xfrm>
            <a:off x="4466492" y="2110154"/>
            <a:ext cx="3066755" cy="1366276"/>
          </a:xfrm>
          <a:prstGeom prst="wedgeRect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ロテフィーが作ったよ</a:t>
            </a:r>
          </a:p>
        </p:txBody>
      </p:sp>
      <p:sp>
        <p:nvSpPr>
          <p:cNvPr id="21" name="吹き出し: 四角形 20">
            <a:extLst>
              <a:ext uri="{FF2B5EF4-FFF2-40B4-BE49-F238E27FC236}">
                <a16:creationId xmlns:a16="http://schemas.microsoft.com/office/drawing/2014/main" id="{8E9AB59F-4E3A-9DE9-B6EE-C7224AACCB6B}"/>
              </a:ext>
            </a:extLst>
          </p:cNvPr>
          <p:cNvSpPr/>
          <p:nvPr/>
        </p:nvSpPr>
        <p:spPr>
          <a:xfrm>
            <a:off x="8328074" y="2124221"/>
            <a:ext cx="3066755" cy="1366276"/>
          </a:xfrm>
          <a:prstGeom prst="wedgeRect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t>ロボテスの饅頭だよ</a:t>
            </a:r>
          </a:p>
        </p:txBody>
      </p:sp>
      <p:sp>
        <p:nvSpPr>
          <p:cNvPr id="23" name="テキスト ボックス 22">
            <a:extLst>
              <a:ext uri="{FF2B5EF4-FFF2-40B4-BE49-F238E27FC236}">
                <a16:creationId xmlns:a16="http://schemas.microsoft.com/office/drawing/2014/main" id="{A0202CCC-D879-F920-DF69-075C1475C825}"/>
              </a:ext>
            </a:extLst>
          </p:cNvPr>
          <p:cNvSpPr txBox="1"/>
          <p:nvPr/>
        </p:nvSpPr>
        <p:spPr>
          <a:xfrm>
            <a:off x="293235" y="1546605"/>
            <a:ext cx="1230036" cy="1200329"/>
          </a:xfrm>
          <a:prstGeom prst="rect">
            <a:avLst/>
          </a:prstGeom>
          <a:noFill/>
        </p:spPr>
        <p:txBody>
          <a:bodyPr wrap="square" rtlCol="0">
            <a:spAutoFit/>
          </a:bodyPr>
          <a:lstStyle/>
          <a:p>
            <a:r>
              <a:rPr kumimoji="1" lang="en-US" altLang="ja-JP" sz="7200" dirty="0">
                <a:solidFill>
                  <a:srgbClr val="FF0000"/>
                </a:solidFill>
                <a:latin typeface="HG創英角ﾎﾟｯﾌﾟ体" panose="040B0A09000000000000" pitchFamily="49" charset="-128"/>
                <a:ea typeface="HG創英角ﾎﾟｯﾌﾟ体" panose="040B0A09000000000000" pitchFamily="49" charset="-128"/>
              </a:rPr>
              <a:t>×</a:t>
            </a:r>
            <a:endParaRPr kumimoji="1" lang="ja-JP" altLang="en-US" sz="7200" dirty="0">
              <a:solidFill>
                <a:srgbClr val="FF0000"/>
              </a:solidFill>
              <a:latin typeface="HG創英角ﾎﾟｯﾌﾟ体" panose="040B0A09000000000000" pitchFamily="49" charset="-128"/>
              <a:ea typeface="HG創英角ﾎﾟｯﾌﾟ体" panose="040B0A09000000000000" pitchFamily="49" charset="-128"/>
            </a:endParaRPr>
          </a:p>
        </p:txBody>
      </p:sp>
      <p:sp>
        <p:nvSpPr>
          <p:cNvPr id="25" name="テキスト ボックス 24">
            <a:extLst>
              <a:ext uri="{FF2B5EF4-FFF2-40B4-BE49-F238E27FC236}">
                <a16:creationId xmlns:a16="http://schemas.microsoft.com/office/drawing/2014/main" id="{AEC9767E-B42B-62A9-D191-50F7C40A657A}"/>
              </a:ext>
            </a:extLst>
          </p:cNvPr>
          <p:cNvSpPr txBox="1"/>
          <p:nvPr/>
        </p:nvSpPr>
        <p:spPr>
          <a:xfrm>
            <a:off x="4126681" y="1546605"/>
            <a:ext cx="1230036" cy="1200329"/>
          </a:xfrm>
          <a:prstGeom prst="rect">
            <a:avLst/>
          </a:prstGeom>
          <a:noFill/>
        </p:spPr>
        <p:txBody>
          <a:bodyPr wrap="square" rtlCol="0">
            <a:spAutoFit/>
          </a:bodyPr>
          <a:lstStyle/>
          <a:p>
            <a:r>
              <a:rPr kumimoji="1" lang="en-US" altLang="ja-JP" sz="7200" dirty="0">
                <a:solidFill>
                  <a:srgbClr val="FF0000"/>
                </a:solidFill>
                <a:latin typeface="HG創英角ﾎﾟｯﾌﾟ体" panose="040B0A09000000000000" pitchFamily="49" charset="-128"/>
                <a:ea typeface="HG創英角ﾎﾟｯﾌﾟ体" panose="040B0A09000000000000" pitchFamily="49" charset="-128"/>
              </a:rPr>
              <a:t>×</a:t>
            </a:r>
            <a:endParaRPr kumimoji="1" lang="ja-JP" altLang="en-US" sz="7200" dirty="0">
              <a:solidFill>
                <a:srgbClr val="FF0000"/>
              </a:solidFill>
              <a:latin typeface="HG創英角ﾎﾟｯﾌﾟ体" panose="040B0A09000000000000" pitchFamily="49" charset="-128"/>
              <a:ea typeface="HG創英角ﾎﾟｯﾌﾟ体" panose="040B0A09000000000000" pitchFamily="49" charset="-128"/>
            </a:endParaRPr>
          </a:p>
        </p:txBody>
      </p:sp>
      <p:sp>
        <p:nvSpPr>
          <p:cNvPr id="26" name="テキスト ボックス 25">
            <a:extLst>
              <a:ext uri="{FF2B5EF4-FFF2-40B4-BE49-F238E27FC236}">
                <a16:creationId xmlns:a16="http://schemas.microsoft.com/office/drawing/2014/main" id="{1A1DC4DD-82EA-BE32-05BC-026EBC799A9E}"/>
              </a:ext>
            </a:extLst>
          </p:cNvPr>
          <p:cNvSpPr txBox="1"/>
          <p:nvPr/>
        </p:nvSpPr>
        <p:spPr>
          <a:xfrm>
            <a:off x="7960127" y="1560673"/>
            <a:ext cx="1230036" cy="1200329"/>
          </a:xfrm>
          <a:prstGeom prst="rect">
            <a:avLst/>
          </a:prstGeom>
          <a:noFill/>
        </p:spPr>
        <p:txBody>
          <a:bodyPr wrap="square" rtlCol="0">
            <a:spAutoFit/>
          </a:bodyPr>
          <a:lstStyle/>
          <a:p>
            <a:r>
              <a:rPr kumimoji="1" lang="en-US" altLang="ja-JP" sz="7200" dirty="0">
                <a:solidFill>
                  <a:srgbClr val="FF0000"/>
                </a:solidFill>
                <a:latin typeface="HG創英角ﾎﾟｯﾌﾟ体" panose="040B0A09000000000000" pitchFamily="49" charset="-128"/>
                <a:ea typeface="HG創英角ﾎﾟｯﾌﾟ体" panose="040B0A09000000000000" pitchFamily="49" charset="-128"/>
              </a:rPr>
              <a:t>×</a:t>
            </a:r>
            <a:endParaRPr kumimoji="1" lang="ja-JP" altLang="en-US" sz="7200" dirty="0">
              <a:solidFill>
                <a:srgbClr val="FF0000"/>
              </a:solidFill>
              <a:latin typeface="HG創英角ﾎﾟｯﾌﾟ体" panose="040B0A09000000000000" pitchFamily="49" charset="-128"/>
              <a:ea typeface="HG創英角ﾎﾟｯﾌﾟ体" panose="040B0A09000000000000" pitchFamily="49" charset="-128"/>
            </a:endParaRPr>
          </a:p>
        </p:txBody>
      </p:sp>
      <p:sp>
        <p:nvSpPr>
          <p:cNvPr id="27" name="テキスト ボックス 26">
            <a:extLst>
              <a:ext uri="{FF2B5EF4-FFF2-40B4-BE49-F238E27FC236}">
                <a16:creationId xmlns:a16="http://schemas.microsoft.com/office/drawing/2014/main" id="{CBB0F1A3-8239-9209-5229-041B709E2C74}"/>
              </a:ext>
            </a:extLst>
          </p:cNvPr>
          <p:cNvSpPr txBox="1"/>
          <p:nvPr/>
        </p:nvSpPr>
        <p:spPr>
          <a:xfrm>
            <a:off x="-112545" y="6188168"/>
            <a:ext cx="4265391" cy="646331"/>
          </a:xfrm>
          <a:prstGeom prst="rect">
            <a:avLst/>
          </a:prstGeom>
          <a:noFill/>
        </p:spPr>
        <p:txBody>
          <a:bodyPr wrap="square" rtlCol="0">
            <a:spAutoFit/>
          </a:bodyPr>
          <a:lstStyle/>
          <a:p>
            <a:pPr algn="ctr"/>
            <a:r>
              <a:rPr kumimoji="1" lang="ja-JP" altLang="en-US" b="1" dirty="0">
                <a:solidFill>
                  <a:srgbClr val="FF0000"/>
                </a:solidFill>
              </a:rPr>
              <a:t>一人称が設定と異なる</a:t>
            </a:r>
            <a:endParaRPr kumimoji="1" lang="en-US" altLang="ja-JP" b="1" dirty="0">
              <a:solidFill>
                <a:srgbClr val="FF0000"/>
              </a:solidFill>
            </a:endParaRPr>
          </a:p>
          <a:p>
            <a:pPr algn="ctr"/>
            <a:r>
              <a:rPr lang="ja-JP" altLang="en-US" b="1" dirty="0">
                <a:solidFill>
                  <a:srgbClr val="FF0000"/>
                </a:solidFill>
              </a:rPr>
              <a:t>ロテフィーが推奨するような表現</a:t>
            </a:r>
            <a:endParaRPr kumimoji="1" lang="ja-JP" altLang="en-US" b="1" dirty="0">
              <a:solidFill>
                <a:srgbClr val="FF0000"/>
              </a:solidFill>
            </a:endParaRPr>
          </a:p>
        </p:txBody>
      </p:sp>
      <p:sp>
        <p:nvSpPr>
          <p:cNvPr id="28" name="テキスト ボックス 27">
            <a:extLst>
              <a:ext uri="{FF2B5EF4-FFF2-40B4-BE49-F238E27FC236}">
                <a16:creationId xmlns:a16="http://schemas.microsoft.com/office/drawing/2014/main" id="{CCB2C076-638D-3A17-1040-BC28533C7855}"/>
              </a:ext>
            </a:extLst>
          </p:cNvPr>
          <p:cNvSpPr txBox="1"/>
          <p:nvPr/>
        </p:nvSpPr>
        <p:spPr>
          <a:xfrm>
            <a:off x="4076927" y="6244438"/>
            <a:ext cx="3877819" cy="369332"/>
          </a:xfrm>
          <a:prstGeom prst="rect">
            <a:avLst/>
          </a:prstGeom>
          <a:noFill/>
        </p:spPr>
        <p:txBody>
          <a:bodyPr wrap="square" rtlCol="0">
            <a:spAutoFit/>
          </a:bodyPr>
          <a:lstStyle/>
          <a:p>
            <a:pPr algn="ctr"/>
            <a:r>
              <a:rPr kumimoji="1" lang="ja-JP" altLang="en-US" b="1" dirty="0">
                <a:solidFill>
                  <a:srgbClr val="FF0000"/>
                </a:solidFill>
              </a:rPr>
              <a:t>ロテフィー</a:t>
            </a:r>
            <a:r>
              <a:rPr lang="ja-JP" altLang="en-US" b="1" dirty="0">
                <a:solidFill>
                  <a:srgbClr val="FF0000"/>
                </a:solidFill>
              </a:rPr>
              <a:t>が作ったものではない</a:t>
            </a:r>
            <a:endParaRPr kumimoji="1" lang="ja-JP" altLang="en-US" b="1" dirty="0">
              <a:solidFill>
                <a:srgbClr val="FF0000"/>
              </a:solidFill>
            </a:endParaRPr>
          </a:p>
        </p:txBody>
      </p:sp>
      <p:sp>
        <p:nvSpPr>
          <p:cNvPr id="29" name="テキスト ボックス 28">
            <a:extLst>
              <a:ext uri="{FF2B5EF4-FFF2-40B4-BE49-F238E27FC236}">
                <a16:creationId xmlns:a16="http://schemas.microsoft.com/office/drawing/2014/main" id="{5F79F11E-8F40-E870-C649-38593934F49D}"/>
              </a:ext>
            </a:extLst>
          </p:cNvPr>
          <p:cNvSpPr txBox="1"/>
          <p:nvPr/>
        </p:nvSpPr>
        <p:spPr>
          <a:xfrm>
            <a:off x="8102987" y="6188168"/>
            <a:ext cx="3807655" cy="646331"/>
          </a:xfrm>
          <a:prstGeom prst="rect">
            <a:avLst/>
          </a:prstGeom>
          <a:noFill/>
        </p:spPr>
        <p:txBody>
          <a:bodyPr wrap="square" rtlCol="0">
            <a:spAutoFit/>
          </a:bodyPr>
          <a:lstStyle/>
          <a:p>
            <a:pPr algn="ctr"/>
            <a:r>
              <a:rPr kumimoji="1" lang="ja-JP" altLang="en-US" b="1" dirty="0">
                <a:solidFill>
                  <a:srgbClr val="FF0000"/>
                </a:solidFill>
              </a:rPr>
              <a:t>福島ロボットテストフィールドの公式製品と誤認される表現</a:t>
            </a:r>
          </a:p>
        </p:txBody>
      </p:sp>
    </p:spTree>
    <p:extLst>
      <p:ext uri="{BB962C8B-B14F-4D97-AF65-F5344CB8AC3E}">
        <p14:creationId xmlns:p14="http://schemas.microsoft.com/office/powerpoint/2010/main" val="2038527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F5B1E9-8896-304B-1CC0-08DEB6B19408}"/>
              </a:ext>
            </a:extLst>
          </p:cNvPr>
          <p:cNvSpPr>
            <a:spLocks noGrp="1"/>
          </p:cNvSpPr>
          <p:nvPr>
            <p:ph type="title"/>
          </p:nvPr>
        </p:nvSpPr>
        <p:spPr>
          <a:xfrm>
            <a:off x="388540" y="485780"/>
            <a:ext cx="10543032" cy="1325563"/>
          </a:xfrm>
        </p:spPr>
        <p:txBody>
          <a:bodyPr/>
          <a:lstStyle/>
          <a:p>
            <a:r>
              <a:rPr kumimoji="1" lang="ja-JP" altLang="en-US" dirty="0"/>
              <a:t>著作権表示</a:t>
            </a:r>
          </a:p>
        </p:txBody>
      </p:sp>
      <p:sp>
        <p:nvSpPr>
          <p:cNvPr id="3" name="スライド番号プレースホルダー 2">
            <a:extLst>
              <a:ext uri="{FF2B5EF4-FFF2-40B4-BE49-F238E27FC236}">
                <a16:creationId xmlns:a16="http://schemas.microsoft.com/office/drawing/2014/main" id="{A227FD2D-7DB0-D091-C4CE-3C243DEA73FB}"/>
              </a:ext>
            </a:extLst>
          </p:cNvPr>
          <p:cNvSpPr>
            <a:spLocks noGrp="1"/>
          </p:cNvSpPr>
          <p:nvPr>
            <p:ph type="sldNum" sz="quarter" idx="12"/>
          </p:nvPr>
        </p:nvSpPr>
        <p:spPr/>
        <p:txBody>
          <a:bodyPr/>
          <a:lstStyle/>
          <a:p>
            <a:fld id="{3A4F6043-7A67-491B-98BC-F933DED7226D}" type="slidenum">
              <a:rPr lang="en-US" smtClean="0"/>
              <a:pPr/>
              <a:t>12</a:t>
            </a:fld>
            <a:endParaRPr lang="en-US"/>
          </a:p>
        </p:txBody>
      </p:sp>
      <p:pic>
        <p:nvPicPr>
          <p:cNvPr id="5" name="図 4" descr="挿絵, 抽象 が含まれている画像&#10;&#10;自動的に生成された説明">
            <a:extLst>
              <a:ext uri="{FF2B5EF4-FFF2-40B4-BE49-F238E27FC236}">
                <a16:creationId xmlns:a16="http://schemas.microsoft.com/office/drawing/2014/main" id="{42D3F30E-3E37-FE74-DF8A-DD01D10524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8540" y="1877012"/>
            <a:ext cx="2998416" cy="4243137"/>
          </a:xfrm>
          <a:prstGeom prst="rect">
            <a:avLst/>
          </a:prstGeom>
        </p:spPr>
      </p:pic>
      <p:sp>
        <p:nvSpPr>
          <p:cNvPr id="7" name="テキスト ボックス 6">
            <a:extLst>
              <a:ext uri="{FF2B5EF4-FFF2-40B4-BE49-F238E27FC236}">
                <a16:creationId xmlns:a16="http://schemas.microsoft.com/office/drawing/2014/main" id="{9CC1E4BB-D6ED-479A-3A93-34CB793499A7}"/>
              </a:ext>
            </a:extLst>
          </p:cNvPr>
          <p:cNvSpPr txBox="1"/>
          <p:nvPr/>
        </p:nvSpPr>
        <p:spPr>
          <a:xfrm>
            <a:off x="4347410" y="828680"/>
            <a:ext cx="7316163" cy="954107"/>
          </a:xfrm>
          <a:prstGeom prst="rect">
            <a:avLst/>
          </a:prstGeom>
          <a:noFill/>
        </p:spPr>
        <p:txBody>
          <a:bodyPr wrap="square" rtlCol="0">
            <a:spAutoFit/>
          </a:bodyPr>
          <a:lstStyle/>
          <a:p>
            <a:r>
              <a:rPr kumimoji="1" lang="ja-JP" altLang="en-US" sz="2800" dirty="0"/>
              <a:t>製品、または製品のパッケージに下記いずれかの著作権表示をしてください。</a:t>
            </a:r>
          </a:p>
        </p:txBody>
      </p:sp>
      <p:sp>
        <p:nvSpPr>
          <p:cNvPr id="8" name="テキスト ボックス 7">
            <a:extLst>
              <a:ext uri="{FF2B5EF4-FFF2-40B4-BE49-F238E27FC236}">
                <a16:creationId xmlns:a16="http://schemas.microsoft.com/office/drawing/2014/main" id="{D53DEFDC-E332-1564-5F61-3CF0114BB2E0}"/>
              </a:ext>
            </a:extLst>
          </p:cNvPr>
          <p:cNvSpPr txBox="1"/>
          <p:nvPr/>
        </p:nvSpPr>
        <p:spPr>
          <a:xfrm>
            <a:off x="3453585" y="2057922"/>
            <a:ext cx="8647930" cy="461665"/>
          </a:xfrm>
          <a:prstGeom prst="rect">
            <a:avLst/>
          </a:prstGeom>
          <a:noFill/>
        </p:spPr>
        <p:txBody>
          <a:bodyPr wrap="square" rtlCol="0">
            <a:spAutoFit/>
          </a:bodyPr>
          <a:lstStyle/>
          <a:p>
            <a:r>
              <a:rPr kumimoji="1" lang="ja-JP" altLang="en-US" sz="2400" dirty="0"/>
              <a:t>福島ロボットテストフィールド公式キャラクター ロテフィー</a:t>
            </a:r>
          </a:p>
        </p:txBody>
      </p:sp>
      <p:sp>
        <p:nvSpPr>
          <p:cNvPr id="9" name="テキスト ボックス 8">
            <a:extLst>
              <a:ext uri="{FF2B5EF4-FFF2-40B4-BE49-F238E27FC236}">
                <a16:creationId xmlns:a16="http://schemas.microsoft.com/office/drawing/2014/main" id="{A1F0F7B4-C351-1CC5-127F-3E7F1752EC6E}"/>
              </a:ext>
            </a:extLst>
          </p:cNvPr>
          <p:cNvSpPr txBox="1"/>
          <p:nvPr/>
        </p:nvSpPr>
        <p:spPr>
          <a:xfrm>
            <a:off x="3453585" y="2728623"/>
            <a:ext cx="8407027" cy="830997"/>
          </a:xfrm>
          <a:prstGeom prst="rect">
            <a:avLst/>
          </a:prstGeom>
          <a:noFill/>
        </p:spPr>
        <p:txBody>
          <a:bodyPr wrap="square" rtlCol="0">
            <a:spAutoFit/>
          </a:bodyPr>
          <a:lstStyle/>
          <a:p>
            <a:r>
              <a:rPr kumimoji="1" lang="ja-JP" altLang="en-US" sz="2400" dirty="0"/>
              <a:t>ロテフィー</a:t>
            </a:r>
            <a:r>
              <a:rPr kumimoji="1" lang="en-US" altLang="ja-JP" sz="2400" dirty="0"/>
              <a:t>©</a:t>
            </a:r>
            <a:r>
              <a:rPr kumimoji="1" lang="ja-JP" altLang="en-US" sz="2400" dirty="0"/>
              <a:t>公益財団法人福島イノベーション・コースト構想推進機構</a:t>
            </a:r>
          </a:p>
        </p:txBody>
      </p:sp>
      <p:sp>
        <p:nvSpPr>
          <p:cNvPr id="10" name="テキスト ボックス 9">
            <a:extLst>
              <a:ext uri="{FF2B5EF4-FFF2-40B4-BE49-F238E27FC236}">
                <a16:creationId xmlns:a16="http://schemas.microsoft.com/office/drawing/2014/main" id="{E47D0A48-6BE7-00F5-0968-3735EA042A42}"/>
              </a:ext>
            </a:extLst>
          </p:cNvPr>
          <p:cNvSpPr txBox="1"/>
          <p:nvPr/>
        </p:nvSpPr>
        <p:spPr>
          <a:xfrm>
            <a:off x="3453585" y="3768656"/>
            <a:ext cx="8407027" cy="461665"/>
          </a:xfrm>
          <a:prstGeom prst="rect">
            <a:avLst/>
          </a:prstGeom>
          <a:noFill/>
        </p:spPr>
        <p:txBody>
          <a:bodyPr wrap="square" rtlCol="0">
            <a:spAutoFit/>
          </a:bodyPr>
          <a:lstStyle/>
          <a:p>
            <a:r>
              <a:rPr kumimoji="1" lang="en-US" altLang="ja-JP" sz="2400" dirty="0"/>
              <a:t>RTF</a:t>
            </a:r>
            <a:r>
              <a:rPr kumimoji="1" lang="ja-JP" altLang="en-US" sz="2400" dirty="0"/>
              <a:t>公式キャラ ロテフィー</a:t>
            </a:r>
          </a:p>
        </p:txBody>
      </p:sp>
      <p:sp>
        <p:nvSpPr>
          <p:cNvPr id="11" name="テキスト ボックス 10">
            <a:extLst>
              <a:ext uri="{FF2B5EF4-FFF2-40B4-BE49-F238E27FC236}">
                <a16:creationId xmlns:a16="http://schemas.microsoft.com/office/drawing/2014/main" id="{75429219-CFAB-05C5-30B1-A4ABEF11D412}"/>
              </a:ext>
            </a:extLst>
          </p:cNvPr>
          <p:cNvSpPr txBox="1"/>
          <p:nvPr/>
        </p:nvSpPr>
        <p:spPr>
          <a:xfrm>
            <a:off x="3453585" y="4439357"/>
            <a:ext cx="8407027" cy="461665"/>
          </a:xfrm>
          <a:prstGeom prst="rect">
            <a:avLst/>
          </a:prstGeom>
          <a:noFill/>
        </p:spPr>
        <p:txBody>
          <a:bodyPr wrap="square" rtlCol="0">
            <a:spAutoFit/>
          </a:bodyPr>
          <a:lstStyle/>
          <a:p>
            <a:r>
              <a:rPr kumimoji="1" lang="ja-JP" altLang="en-US" sz="2400" dirty="0"/>
              <a:t>ロテフィー</a:t>
            </a:r>
            <a:r>
              <a:rPr kumimoji="1" lang="en-US" altLang="ja-JP" sz="2400" dirty="0"/>
              <a:t>©</a:t>
            </a:r>
            <a:r>
              <a:rPr kumimoji="1" lang="ja-JP" altLang="en-US" sz="2400" dirty="0"/>
              <a:t>イノベ機構</a:t>
            </a:r>
          </a:p>
        </p:txBody>
      </p:sp>
      <p:sp>
        <p:nvSpPr>
          <p:cNvPr id="4" name="テキスト ボックス 3">
            <a:extLst>
              <a:ext uri="{FF2B5EF4-FFF2-40B4-BE49-F238E27FC236}">
                <a16:creationId xmlns:a16="http://schemas.microsoft.com/office/drawing/2014/main" id="{28597F91-46C6-AFFF-1C6B-2847453EED66}"/>
              </a:ext>
            </a:extLst>
          </p:cNvPr>
          <p:cNvSpPr txBox="1"/>
          <p:nvPr/>
        </p:nvSpPr>
        <p:spPr>
          <a:xfrm>
            <a:off x="3396433" y="5343010"/>
            <a:ext cx="7721227" cy="369332"/>
          </a:xfrm>
          <a:prstGeom prst="rect">
            <a:avLst/>
          </a:prstGeom>
          <a:noFill/>
        </p:spPr>
        <p:txBody>
          <a:bodyPr wrap="square" rtlCol="0">
            <a:spAutoFit/>
          </a:bodyPr>
          <a:lstStyle/>
          <a:p>
            <a:r>
              <a:rPr kumimoji="1" lang="en-US" altLang="ja-JP" dirty="0"/>
              <a:t>※</a:t>
            </a:r>
            <a:r>
              <a:rPr kumimoji="1" lang="ja-JP" altLang="en-US" dirty="0"/>
              <a:t>ロテフィーの部分は</a:t>
            </a:r>
            <a:r>
              <a:rPr kumimoji="1" lang="en-US" altLang="ja-JP" dirty="0" err="1"/>
              <a:t>RoTeFie</a:t>
            </a:r>
            <a:r>
              <a:rPr kumimoji="1" lang="ja-JP" altLang="en-US" dirty="0"/>
              <a:t>と表記することもできます</a:t>
            </a:r>
          </a:p>
        </p:txBody>
      </p:sp>
    </p:spTree>
    <p:extLst>
      <p:ext uri="{BB962C8B-B14F-4D97-AF65-F5344CB8AC3E}">
        <p14:creationId xmlns:p14="http://schemas.microsoft.com/office/powerpoint/2010/main" val="2288495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Background Gray Rectangle">
            <a:extLst>
              <a:ext uri="{FF2B5EF4-FFF2-40B4-BE49-F238E27FC236}">
                <a16:creationId xmlns:a16="http://schemas.microsoft.com/office/drawing/2014/main" id="{9696F7F5-1D41-44F1-A74F-124DF9779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419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Rectangle 13">
            <a:extLst>
              <a:ext uri="{FF2B5EF4-FFF2-40B4-BE49-F238E27FC236}">
                <a16:creationId xmlns:a16="http://schemas.microsoft.com/office/drawing/2014/main" id="{A749354B-7525-44D5-B5D0-8F7DEF8F7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6" name="Rectangle 15">
            <a:extLst>
              <a:ext uri="{FF2B5EF4-FFF2-40B4-BE49-F238E27FC236}">
                <a16:creationId xmlns:a16="http://schemas.microsoft.com/office/drawing/2014/main" id="{D0ABB732-F442-4DC9-ABF9-0AC46A2CDC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30054"/>
            <a:ext cx="12191999" cy="3527945"/>
          </a:xfrm>
          <a:prstGeom prst="rect">
            <a:avLst/>
          </a:prstGeom>
          <a:solidFill>
            <a:schemeClr val="bg1">
              <a:alpha val="9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タイトル 4">
            <a:extLst>
              <a:ext uri="{FF2B5EF4-FFF2-40B4-BE49-F238E27FC236}">
                <a16:creationId xmlns:a16="http://schemas.microsoft.com/office/drawing/2014/main" id="{4727A597-D95D-5D18-5A53-1C0D06275CA1}"/>
              </a:ext>
            </a:extLst>
          </p:cNvPr>
          <p:cNvSpPr>
            <a:spLocks noGrp="1"/>
          </p:cNvSpPr>
          <p:nvPr>
            <p:ph type="ctrTitle"/>
          </p:nvPr>
        </p:nvSpPr>
        <p:spPr>
          <a:xfrm>
            <a:off x="451252" y="2910177"/>
            <a:ext cx="3797191" cy="2971503"/>
          </a:xfrm>
        </p:spPr>
        <p:txBody>
          <a:bodyPr anchor="t">
            <a:normAutofit/>
          </a:bodyPr>
          <a:lstStyle/>
          <a:p>
            <a:pPr algn="l"/>
            <a:r>
              <a:rPr lang="ja-JP" altLang="en-US" sz="5400" dirty="0"/>
              <a:t>お問合せ先</a:t>
            </a:r>
          </a:p>
        </p:txBody>
      </p:sp>
      <p:sp>
        <p:nvSpPr>
          <p:cNvPr id="7" name="字幕 6">
            <a:extLst>
              <a:ext uri="{FF2B5EF4-FFF2-40B4-BE49-F238E27FC236}">
                <a16:creationId xmlns:a16="http://schemas.microsoft.com/office/drawing/2014/main" id="{96125381-8231-A38A-43C0-A1F4D3CC5129}"/>
              </a:ext>
            </a:extLst>
          </p:cNvPr>
          <p:cNvSpPr>
            <a:spLocks noGrp="1"/>
          </p:cNvSpPr>
          <p:nvPr>
            <p:ph type="subTitle" idx="1"/>
          </p:nvPr>
        </p:nvSpPr>
        <p:spPr>
          <a:xfrm>
            <a:off x="4473527" y="1100069"/>
            <a:ext cx="7058564" cy="5072132"/>
          </a:xfrm>
        </p:spPr>
        <p:txBody>
          <a:bodyPr anchor="t">
            <a:normAutofit/>
          </a:bodyPr>
          <a:lstStyle/>
          <a:p>
            <a:pPr algn="l"/>
            <a:r>
              <a:rPr lang="ja-JP" altLang="en-US" dirty="0"/>
              <a:t>福島イノベーション・コースト構想推進機構</a:t>
            </a:r>
            <a:endParaRPr lang="en-US" altLang="ja-JP" dirty="0"/>
          </a:p>
          <a:p>
            <a:pPr algn="l"/>
            <a:r>
              <a:rPr lang="ja-JP" altLang="en-US" dirty="0"/>
              <a:t>福島ロボットテストフィールド</a:t>
            </a:r>
            <a:endParaRPr lang="en-US" altLang="ja-JP" dirty="0"/>
          </a:p>
          <a:p>
            <a:pPr algn="l"/>
            <a:r>
              <a:rPr lang="ja-JP" altLang="en-US" dirty="0"/>
              <a:t>〒</a:t>
            </a:r>
            <a:r>
              <a:rPr lang="en-US" altLang="ja-JP" dirty="0"/>
              <a:t>975-0036</a:t>
            </a:r>
          </a:p>
          <a:p>
            <a:pPr algn="l"/>
            <a:r>
              <a:rPr lang="zh-TW" altLang="en-US" dirty="0"/>
              <a:t>福島県南相馬市原町区萱浜字新赤沼</a:t>
            </a:r>
            <a:r>
              <a:rPr lang="en-US" altLang="zh-TW" dirty="0"/>
              <a:t>83</a:t>
            </a:r>
            <a:r>
              <a:rPr lang="zh-TW" altLang="en-US" dirty="0"/>
              <a:t>番</a:t>
            </a:r>
          </a:p>
          <a:p>
            <a:pPr algn="l"/>
            <a:endParaRPr lang="zh-TW" altLang="en-US" dirty="0"/>
          </a:p>
          <a:p>
            <a:pPr algn="l"/>
            <a:r>
              <a:rPr lang="en-US" altLang="zh-TW" dirty="0"/>
              <a:t>TEL.0244-</a:t>
            </a:r>
            <a:r>
              <a:rPr lang="en-US" altLang="ja-JP" dirty="0"/>
              <a:t>25</a:t>
            </a:r>
            <a:r>
              <a:rPr lang="en-US" altLang="zh-TW" dirty="0"/>
              <a:t>-</a:t>
            </a:r>
            <a:r>
              <a:rPr lang="en-US" altLang="ja-JP" dirty="0"/>
              <a:t>2473</a:t>
            </a:r>
            <a:endParaRPr lang="en-US" altLang="zh-TW" dirty="0"/>
          </a:p>
          <a:p>
            <a:pPr algn="l"/>
            <a:r>
              <a:rPr lang="ja-JP" altLang="en-US" dirty="0"/>
              <a:t>福島ロボットテストフィールド　総務企画課</a:t>
            </a:r>
            <a:endParaRPr lang="en-US" altLang="ja-JP" dirty="0"/>
          </a:p>
          <a:p>
            <a:pPr algn="l"/>
            <a:r>
              <a:rPr lang="ja-JP" altLang="en-US" dirty="0"/>
              <a:t>公式キャラクター担当</a:t>
            </a:r>
            <a:endParaRPr lang="en-US" altLang="ja-JP" dirty="0"/>
          </a:p>
        </p:txBody>
      </p:sp>
      <p:cxnSp>
        <p:nvCxnSpPr>
          <p:cNvPr id="18" name="Straight Connector 17">
            <a:extLst>
              <a:ext uri="{FF2B5EF4-FFF2-40B4-BE49-F238E27FC236}">
                <a16:creationId xmlns:a16="http://schemas.microsoft.com/office/drawing/2014/main" id="{33DE9C5A-DDAE-488C-B29F-C5454AABB7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F71403B-48D6-4936-AA20-B899642A50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59" y="68019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C8ECC46-3F26-48D8-A623-08670ED00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8" name="スライド番号プレースホルダー 7">
            <a:extLst>
              <a:ext uri="{FF2B5EF4-FFF2-40B4-BE49-F238E27FC236}">
                <a16:creationId xmlns:a16="http://schemas.microsoft.com/office/drawing/2014/main" id="{0A685D15-7B8C-D2FC-6EEA-CEAC96AA405B}"/>
              </a:ext>
            </a:extLst>
          </p:cNvPr>
          <p:cNvSpPr>
            <a:spLocks noGrp="1"/>
          </p:cNvSpPr>
          <p:nvPr>
            <p:ph type="sldNum" sz="quarter" idx="12"/>
          </p:nvPr>
        </p:nvSpPr>
        <p:spPr/>
        <p:txBody>
          <a:bodyPr/>
          <a:lstStyle/>
          <a:p>
            <a:fld id="{3A4F6043-7A67-491B-98BC-F933DED7226D}" type="slidenum">
              <a:rPr lang="en-US" smtClean="0"/>
              <a:t>13</a:t>
            </a:fld>
            <a:endParaRPr lang="en-US"/>
          </a:p>
        </p:txBody>
      </p:sp>
    </p:spTree>
    <p:extLst>
      <p:ext uri="{BB962C8B-B14F-4D97-AF65-F5344CB8AC3E}">
        <p14:creationId xmlns:p14="http://schemas.microsoft.com/office/powerpoint/2010/main" val="3413687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8427557-693F-273D-2CDB-075308E35EE0}"/>
              </a:ext>
            </a:extLst>
          </p:cNvPr>
          <p:cNvSpPr>
            <a:spLocks noGrp="1"/>
          </p:cNvSpPr>
          <p:nvPr>
            <p:ph type="title"/>
          </p:nvPr>
        </p:nvSpPr>
        <p:spPr>
          <a:xfrm>
            <a:off x="447257" y="134196"/>
            <a:ext cx="10543032" cy="670573"/>
          </a:xfrm>
        </p:spPr>
        <p:txBody>
          <a:bodyPr>
            <a:noAutofit/>
          </a:bodyPr>
          <a:lstStyle/>
          <a:p>
            <a:pPr algn="ctr"/>
            <a:r>
              <a:rPr lang="ja-JP" altLang="en-US" sz="3200" dirty="0"/>
              <a:t>ロテフィーのプロフィール</a:t>
            </a:r>
          </a:p>
        </p:txBody>
      </p:sp>
      <p:pic>
        <p:nvPicPr>
          <p:cNvPr id="5" name="図 4" descr="挿絵, 抽象 が含まれている画像&#10;&#10;自動的に生成された説明">
            <a:extLst>
              <a:ext uri="{FF2B5EF4-FFF2-40B4-BE49-F238E27FC236}">
                <a16:creationId xmlns:a16="http://schemas.microsoft.com/office/drawing/2014/main" id="{61123146-5035-6823-5218-1CC025A90F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1613" y="1134510"/>
            <a:ext cx="3545644" cy="5017533"/>
          </a:xfrm>
          <a:prstGeom prst="rect">
            <a:avLst/>
          </a:prstGeom>
        </p:spPr>
      </p:pic>
      <p:graphicFrame>
        <p:nvGraphicFramePr>
          <p:cNvPr id="6" name="表 10">
            <a:extLst>
              <a:ext uri="{FF2B5EF4-FFF2-40B4-BE49-F238E27FC236}">
                <a16:creationId xmlns:a16="http://schemas.microsoft.com/office/drawing/2014/main" id="{880F023F-3839-AA8A-9180-FE88FBB18011}"/>
              </a:ext>
            </a:extLst>
          </p:cNvPr>
          <p:cNvGraphicFramePr>
            <a:graphicFrameLocks noGrp="1"/>
          </p:cNvGraphicFramePr>
          <p:nvPr>
            <p:extLst>
              <p:ext uri="{D42A27DB-BD31-4B8C-83A1-F6EECF244321}">
                <p14:modId xmlns:p14="http://schemas.microsoft.com/office/powerpoint/2010/main" val="2505769702"/>
              </p:ext>
            </p:extLst>
          </p:nvPr>
        </p:nvGraphicFramePr>
        <p:xfrm>
          <a:off x="525350" y="2369385"/>
          <a:ext cx="7410336" cy="4240726"/>
        </p:xfrm>
        <a:graphic>
          <a:graphicData uri="http://schemas.openxmlformats.org/drawingml/2006/table">
            <a:tbl>
              <a:tblPr firstCol="1" bandCol="1">
                <a:tableStyleId>{93296810-A885-4BE3-A3E7-6D5BEEA58F35}</a:tableStyleId>
              </a:tblPr>
              <a:tblGrid>
                <a:gridCol w="1946851">
                  <a:extLst>
                    <a:ext uri="{9D8B030D-6E8A-4147-A177-3AD203B41FA5}">
                      <a16:colId xmlns:a16="http://schemas.microsoft.com/office/drawing/2014/main" val="1867918189"/>
                    </a:ext>
                  </a:extLst>
                </a:gridCol>
                <a:gridCol w="5463485">
                  <a:extLst>
                    <a:ext uri="{9D8B030D-6E8A-4147-A177-3AD203B41FA5}">
                      <a16:colId xmlns:a16="http://schemas.microsoft.com/office/drawing/2014/main" val="1029414741"/>
                    </a:ext>
                  </a:extLst>
                </a:gridCol>
              </a:tblGrid>
              <a:tr h="391675">
                <a:tc>
                  <a:txBody>
                    <a:bodyPr/>
                    <a:lstStyle/>
                    <a:p>
                      <a:r>
                        <a:rPr kumimoji="1" lang="ja-JP" altLang="en-US" sz="1600" dirty="0"/>
                        <a:t>名称</a:t>
                      </a: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ロテフィー（</a:t>
                      </a:r>
                      <a:r>
                        <a:rPr kumimoji="1" lang="en-US" altLang="ja-JP" sz="1600" dirty="0" err="1">
                          <a:latin typeface="メイリオ" panose="020B0604030504040204" pitchFamily="50" charset="-128"/>
                          <a:ea typeface="メイリオ" panose="020B0604030504040204" pitchFamily="50" charset="-128"/>
                        </a:rPr>
                        <a:t>RoTeFie</a:t>
                      </a:r>
                      <a:r>
                        <a:rPr kumimoji="1" lang="ja-JP" altLang="en-US" sz="1600" dirty="0">
                          <a:latin typeface="メイリオ" panose="020B0604030504040204" pitchFamily="50" charset="-128"/>
                          <a:ea typeface="メイリオ" panose="020B0604030504040204" pitchFamily="50" charset="-128"/>
                        </a:rPr>
                        <a:t>）</a:t>
                      </a:r>
                    </a:p>
                  </a:txBody>
                  <a:tcPr anchor="ctr"/>
                </a:tc>
                <a:extLst>
                  <a:ext uri="{0D108BD9-81ED-4DB2-BD59-A6C34878D82A}">
                    <a16:rowId xmlns:a16="http://schemas.microsoft.com/office/drawing/2014/main" val="948874111"/>
                  </a:ext>
                </a:extLst>
              </a:tr>
              <a:tr h="391675">
                <a:tc>
                  <a:txBody>
                    <a:bodyPr/>
                    <a:lstStyle/>
                    <a:p>
                      <a:r>
                        <a:rPr kumimoji="1" lang="ja-JP" altLang="en-US" sz="1600" dirty="0"/>
                        <a:t>一人称</a:t>
                      </a: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600" dirty="0"/>
                        <a:t>ロテフィー（自分の名前）</a:t>
                      </a:r>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676226801"/>
                  </a:ext>
                </a:extLst>
              </a:tr>
              <a:tr h="391675">
                <a:tc>
                  <a:txBody>
                    <a:bodyPr/>
                    <a:lstStyle/>
                    <a:p>
                      <a:r>
                        <a:rPr kumimoji="1" lang="ja-JP" altLang="en-US" sz="1600" dirty="0"/>
                        <a:t>誕生日</a:t>
                      </a: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600" dirty="0"/>
                        <a:t>３月３１日</a:t>
                      </a:r>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446765460"/>
                  </a:ext>
                </a:extLst>
              </a:tr>
              <a:tr h="391675">
                <a:tc>
                  <a:txBody>
                    <a:bodyPr/>
                    <a:lstStyle/>
                    <a:p>
                      <a:r>
                        <a:rPr kumimoji="1" lang="ja-JP" altLang="en-US" sz="1600" dirty="0"/>
                        <a:t>出生地</a:t>
                      </a: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600" dirty="0"/>
                        <a:t>福島ロボットテストフィールド</a:t>
                      </a:r>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269618842"/>
                  </a:ext>
                </a:extLst>
              </a:tr>
              <a:tr h="391675">
                <a:tc>
                  <a:txBody>
                    <a:bodyPr/>
                    <a:lstStyle/>
                    <a:p>
                      <a:r>
                        <a:rPr kumimoji="1" lang="ja-JP" altLang="en-US" sz="1600" dirty="0"/>
                        <a:t>性別</a:t>
                      </a: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600" dirty="0"/>
                        <a:t>なし</a:t>
                      </a:r>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52291470"/>
                  </a:ext>
                </a:extLst>
              </a:tr>
              <a:tr h="676041">
                <a:tc>
                  <a:txBody>
                    <a:bodyPr/>
                    <a:lstStyle/>
                    <a:p>
                      <a:r>
                        <a:rPr kumimoji="1" lang="ja-JP" altLang="en-US" sz="1600" dirty="0"/>
                        <a:t>趣味・特技</a:t>
                      </a: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600" dirty="0"/>
                        <a:t>ドローン操縦</a:t>
                      </a:r>
                      <a:endParaRPr kumimoji="1" lang="en-US" altLang="ja-JP" sz="1600" dirty="0"/>
                    </a:p>
                    <a:p>
                      <a:r>
                        <a:rPr kumimoji="1" lang="ja-JP" altLang="en-US" sz="1600" dirty="0"/>
                        <a:t>ロボットダンス（まだ上手ではない）</a:t>
                      </a:r>
                      <a:endParaRPr kumimoji="1" lang="en-US" altLang="ja-JP" sz="1600" dirty="0"/>
                    </a:p>
                    <a:p>
                      <a:r>
                        <a:rPr kumimoji="1" lang="ja-JP" altLang="en-US" sz="1600" dirty="0"/>
                        <a:t>ロボットと友達になること</a:t>
                      </a:r>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4214410418"/>
                  </a:ext>
                </a:extLst>
              </a:tr>
              <a:tr h="676041">
                <a:tc>
                  <a:txBody>
                    <a:bodyPr/>
                    <a:lstStyle/>
                    <a:p>
                      <a:r>
                        <a:rPr kumimoji="1" lang="ja-JP" altLang="en-US" sz="1600" dirty="0"/>
                        <a:t>性格</a:t>
                      </a: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600" dirty="0"/>
                        <a:t>元気いっぱいで活発だが、実は寂しがりや</a:t>
                      </a:r>
                      <a:endParaRPr kumimoji="1" lang="en-US" altLang="ja-JP" sz="1600" dirty="0"/>
                    </a:p>
                    <a:p>
                      <a:r>
                        <a:rPr kumimoji="1" lang="ja-JP" altLang="en-US" sz="1600" dirty="0"/>
                        <a:t>生き物にやさしく素直</a:t>
                      </a:r>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70614587"/>
                  </a:ext>
                </a:extLst>
              </a:tr>
              <a:tr h="391675">
                <a:tc>
                  <a:txBody>
                    <a:bodyPr/>
                    <a:lstStyle/>
                    <a:p>
                      <a:r>
                        <a:rPr kumimoji="1" lang="ja-JP" altLang="en-US" sz="1600" dirty="0"/>
                        <a:t>好きなもの</a:t>
                      </a: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600" dirty="0"/>
                        <a:t>ロボテス、福島県内の特産品</a:t>
                      </a:r>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661716624"/>
                  </a:ext>
                </a:extLst>
              </a:tr>
              <a:tr h="391675">
                <a:tc>
                  <a:txBody>
                    <a:bodyPr/>
                    <a:lstStyle/>
                    <a:p>
                      <a:r>
                        <a:rPr kumimoji="1" lang="ja-JP" altLang="en-US" sz="1600" dirty="0"/>
                        <a:t>チャームポイント</a:t>
                      </a: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600" dirty="0"/>
                        <a:t>やわらかい肉球</a:t>
                      </a:r>
                      <a:endParaRPr kumimoji="1" lang="ja-JP" altLang="en-US" sz="16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000012229"/>
                  </a:ext>
                </a:extLst>
              </a:tr>
            </a:tbl>
          </a:graphicData>
        </a:graphic>
      </p:graphicFrame>
      <p:sp>
        <p:nvSpPr>
          <p:cNvPr id="7" name="テキスト ボックス 6">
            <a:extLst>
              <a:ext uri="{FF2B5EF4-FFF2-40B4-BE49-F238E27FC236}">
                <a16:creationId xmlns:a16="http://schemas.microsoft.com/office/drawing/2014/main" id="{6C3B2488-6F33-4DEF-70D9-9C0076CC49B1}"/>
              </a:ext>
            </a:extLst>
          </p:cNvPr>
          <p:cNvSpPr txBox="1"/>
          <p:nvPr/>
        </p:nvSpPr>
        <p:spPr>
          <a:xfrm>
            <a:off x="299423" y="864116"/>
            <a:ext cx="7862190" cy="1348446"/>
          </a:xfrm>
          <a:prstGeom prst="rect">
            <a:avLst/>
          </a:prstGeom>
          <a:solidFill>
            <a:srgbClr val="FFFFFF">
              <a:alpha val="50196"/>
            </a:srgbClr>
          </a:solidFill>
          <a:ln>
            <a:noFill/>
          </a:ln>
        </p:spPr>
        <p:txBody>
          <a:bodyPr wrap="square" rtlCol="0">
            <a:spAutoFit/>
          </a:bodyPr>
          <a:lstStyle/>
          <a:p>
            <a:pPr>
              <a:lnSpc>
                <a:spcPts val="2500"/>
              </a:lnSpc>
            </a:pPr>
            <a:r>
              <a:rPr kumimoji="1" lang="ja-JP" altLang="en-US" sz="16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ロボットに関する情報を国内外に広く発信するため、福島ロボットテストフィールドで秘密裏に開発された未来型ロボット。</a:t>
            </a:r>
          </a:p>
          <a:p>
            <a:pPr>
              <a:lnSpc>
                <a:spcPts val="2500"/>
              </a:lnSpc>
            </a:pPr>
            <a:r>
              <a:rPr kumimoji="1" lang="ja-JP" altLang="en-US" sz="1400" dirty="0">
                <a:latin typeface="メイリオ" panose="020B0604030504040204" pitchFamily="50" charset="-128"/>
                <a:ea typeface="メイリオ" panose="020B0604030504040204" pitchFamily="50" charset="-128"/>
              </a:rPr>
              <a:t>　自由自在に移動や機器操作ができる人間のような柔軟な手足を持つほか、情報の取得や発信に必要な最先端な機能（耳・尻尾⇒送受信機、腹部⇒モニター）が備わっている。</a:t>
            </a:r>
            <a:endParaRPr kumimoji="1" lang="en-US" altLang="ja-JP" sz="1400" dirty="0">
              <a:latin typeface="メイリオ" panose="020B0604030504040204" pitchFamily="50" charset="-128"/>
              <a:ea typeface="メイリオ" panose="020B0604030504040204" pitchFamily="50" charset="-128"/>
            </a:endParaRPr>
          </a:p>
        </p:txBody>
      </p:sp>
      <p:sp>
        <p:nvSpPr>
          <p:cNvPr id="8" name="スライド番号プレースホルダー 7">
            <a:extLst>
              <a:ext uri="{FF2B5EF4-FFF2-40B4-BE49-F238E27FC236}">
                <a16:creationId xmlns:a16="http://schemas.microsoft.com/office/drawing/2014/main" id="{B88B6305-6B76-A4B0-DD94-716321AFE116}"/>
              </a:ext>
            </a:extLst>
          </p:cNvPr>
          <p:cNvSpPr>
            <a:spLocks noGrp="1"/>
          </p:cNvSpPr>
          <p:nvPr>
            <p:ph type="sldNum" sz="quarter" idx="12"/>
          </p:nvPr>
        </p:nvSpPr>
        <p:spPr/>
        <p:txBody>
          <a:bodyPr/>
          <a:lstStyle/>
          <a:p>
            <a:fld id="{3A4F6043-7A67-491B-98BC-F933DED7226D}" type="slidenum">
              <a:rPr lang="en-US" smtClean="0"/>
              <a:pPr/>
              <a:t>2</a:t>
            </a:fld>
            <a:endParaRPr lang="en-US"/>
          </a:p>
        </p:txBody>
      </p:sp>
    </p:spTree>
    <p:extLst>
      <p:ext uri="{BB962C8B-B14F-4D97-AF65-F5344CB8AC3E}">
        <p14:creationId xmlns:p14="http://schemas.microsoft.com/office/powerpoint/2010/main" val="2984203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A277F779-8120-7D0F-7197-03BE30374A7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286000" y="738188"/>
            <a:ext cx="7620000" cy="5381625"/>
          </a:xfrm>
          <a:prstGeom prst="rect">
            <a:avLst/>
          </a:prstGeom>
        </p:spPr>
      </p:pic>
      <p:sp>
        <p:nvSpPr>
          <p:cNvPr id="2" name="テキスト ボックス 1">
            <a:extLst>
              <a:ext uri="{FF2B5EF4-FFF2-40B4-BE49-F238E27FC236}">
                <a16:creationId xmlns:a16="http://schemas.microsoft.com/office/drawing/2014/main" id="{BA88C437-703A-B073-CB67-ACC6E11334CE}"/>
              </a:ext>
            </a:extLst>
          </p:cNvPr>
          <p:cNvSpPr txBox="1"/>
          <p:nvPr/>
        </p:nvSpPr>
        <p:spPr>
          <a:xfrm>
            <a:off x="438150" y="214967"/>
            <a:ext cx="3143250" cy="523220"/>
          </a:xfrm>
          <a:prstGeom prst="rect">
            <a:avLst/>
          </a:prstGeom>
          <a:noFill/>
        </p:spPr>
        <p:txBody>
          <a:bodyPr wrap="square" rtlCol="0">
            <a:spAutoFit/>
          </a:bodyPr>
          <a:lstStyle/>
          <a:p>
            <a:r>
              <a:rPr kumimoji="1" lang="ja-JP" altLang="en-US" sz="2800" dirty="0"/>
              <a:t>色指定①</a:t>
            </a:r>
          </a:p>
        </p:txBody>
      </p:sp>
      <p:sp>
        <p:nvSpPr>
          <p:cNvPr id="3" name="スライド番号プレースホルダー 2">
            <a:extLst>
              <a:ext uri="{FF2B5EF4-FFF2-40B4-BE49-F238E27FC236}">
                <a16:creationId xmlns:a16="http://schemas.microsoft.com/office/drawing/2014/main" id="{6F7DFB7C-D657-768F-1D37-7DFBF14896A9}"/>
              </a:ext>
            </a:extLst>
          </p:cNvPr>
          <p:cNvSpPr>
            <a:spLocks noGrp="1"/>
          </p:cNvSpPr>
          <p:nvPr>
            <p:ph type="sldNum" sz="quarter" idx="12"/>
          </p:nvPr>
        </p:nvSpPr>
        <p:spPr/>
        <p:txBody>
          <a:bodyPr/>
          <a:lstStyle/>
          <a:p>
            <a:fld id="{3A4F6043-7A67-491B-98BC-F933DED7226D}" type="slidenum">
              <a:rPr lang="en-US" smtClean="0"/>
              <a:pPr/>
              <a:t>3</a:t>
            </a:fld>
            <a:endParaRPr lang="en-US"/>
          </a:p>
        </p:txBody>
      </p:sp>
    </p:spTree>
    <p:extLst>
      <p:ext uri="{BB962C8B-B14F-4D97-AF65-F5344CB8AC3E}">
        <p14:creationId xmlns:p14="http://schemas.microsoft.com/office/powerpoint/2010/main" val="3901066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39C60C09-8A4E-E205-7B03-E08B132273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286000" y="738188"/>
            <a:ext cx="7620000" cy="5381625"/>
          </a:xfrm>
          <a:prstGeom prst="rect">
            <a:avLst/>
          </a:prstGeom>
        </p:spPr>
      </p:pic>
      <p:sp>
        <p:nvSpPr>
          <p:cNvPr id="2" name="テキスト ボックス 1">
            <a:extLst>
              <a:ext uri="{FF2B5EF4-FFF2-40B4-BE49-F238E27FC236}">
                <a16:creationId xmlns:a16="http://schemas.microsoft.com/office/drawing/2014/main" id="{750AAD8D-6392-2D46-8058-E221B125BC8E}"/>
              </a:ext>
            </a:extLst>
          </p:cNvPr>
          <p:cNvSpPr txBox="1"/>
          <p:nvPr/>
        </p:nvSpPr>
        <p:spPr>
          <a:xfrm>
            <a:off x="438150" y="214967"/>
            <a:ext cx="3143250" cy="523220"/>
          </a:xfrm>
          <a:prstGeom prst="rect">
            <a:avLst/>
          </a:prstGeom>
          <a:noFill/>
        </p:spPr>
        <p:txBody>
          <a:bodyPr wrap="square" rtlCol="0">
            <a:spAutoFit/>
          </a:bodyPr>
          <a:lstStyle/>
          <a:p>
            <a:r>
              <a:rPr kumimoji="1" lang="ja-JP" altLang="en-US" sz="2800" dirty="0"/>
              <a:t>色指定②</a:t>
            </a:r>
          </a:p>
        </p:txBody>
      </p:sp>
      <p:sp>
        <p:nvSpPr>
          <p:cNvPr id="4" name="スライド番号プレースホルダー 3">
            <a:extLst>
              <a:ext uri="{FF2B5EF4-FFF2-40B4-BE49-F238E27FC236}">
                <a16:creationId xmlns:a16="http://schemas.microsoft.com/office/drawing/2014/main" id="{BB12BF79-3223-ED4D-F70E-184962CF9012}"/>
              </a:ext>
            </a:extLst>
          </p:cNvPr>
          <p:cNvSpPr>
            <a:spLocks noGrp="1"/>
          </p:cNvSpPr>
          <p:nvPr>
            <p:ph type="sldNum" sz="quarter" idx="12"/>
          </p:nvPr>
        </p:nvSpPr>
        <p:spPr/>
        <p:txBody>
          <a:bodyPr/>
          <a:lstStyle/>
          <a:p>
            <a:fld id="{3A4F6043-7A67-491B-98BC-F933DED7226D}" type="slidenum">
              <a:rPr lang="en-US" smtClean="0"/>
              <a:pPr/>
              <a:t>4</a:t>
            </a:fld>
            <a:endParaRPr lang="en-US"/>
          </a:p>
        </p:txBody>
      </p:sp>
    </p:spTree>
    <p:extLst>
      <p:ext uri="{BB962C8B-B14F-4D97-AF65-F5344CB8AC3E}">
        <p14:creationId xmlns:p14="http://schemas.microsoft.com/office/powerpoint/2010/main" val="2768766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39C60C09-8A4E-E205-7B03-E08B132273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286000" y="738188"/>
            <a:ext cx="7620000" cy="5381625"/>
          </a:xfrm>
          <a:prstGeom prst="rect">
            <a:avLst/>
          </a:prstGeom>
        </p:spPr>
      </p:pic>
      <p:sp>
        <p:nvSpPr>
          <p:cNvPr id="2" name="テキスト ボックス 1">
            <a:extLst>
              <a:ext uri="{FF2B5EF4-FFF2-40B4-BE49-F238E27FC236}">
                <a16:creationId xmlns:a16="http://schemas.microsoft.com/office/drawing/2014/main" id="{07F7046D-9D8F-543C-B59A-7ADA2B8911EF}"/>
              </a:ext>
            </a:extLst>
          </p:cNvPr>
          <p:cNvSpPr txBox="1"/>
          <p:nvPr/>
        </p:nvSpPr>
        <p:spPr>
          <a:xfrm>
            <a:off x="438150" y="214967"/>
            <a:ext cx="3143250" cy="523220"/>
          </a:xfrm>
          <a:prstGeom prst="rect">
            <a:avLst/>
          </a:prstGeom>
          <a:noFill/>
        </p:spPr>
        <p:txBody>
          <a:bodyPr wrap="square" rtlCol="0">
            <a:spAutoFit/>
          </a:bodyPr>
          <a:lstStyle/>
          <a:p>
            <a:r>
              <a:rPr kumimoji="1" lang="ja-JP" altLang="en-US" sz="2800" dirty="0"/>
              <a:t>色指定③</a:t>
            </a:r>
          </a:p>
        </p:txBody>
      </p:sp>
      <p:sp>
        <p:nvSpPr>
          <p:cNvPr id="4" name="スライド番号プレースホルダー 3">
            <a:extLst>
              <a:ext uri="{FF2B5EF4-FFF2-40B4-BE49-F238E27FC236}">
                <a16:creationId xmlns:a16="http://schemas.microsoft.com/office/drawing/2014/main" id="{BA42B554-7BE5-D717-596F-A94B0C4EFF41}"/>
              </a:ext>
            </a:extLst>
          </p:cNvPr>
          <p:cNvSpPr>
            <a:spLocks noGrp="1"/>
          </p:cNvSpPr>
          <p:nvPr>
            <p:ph type="sldNum" sz="quarter" idx="12"/>
          </p:nvPr>
        </p:nvSpPr>
        <p:spPr/>
        <p:txBody>
          <a:bodyPr/>
          <a:lstStyle/>
          <a:p>
            <a:fld id="{3A4F6043-7A67-491B-98BC-F933DED7226D}" type="slidenum">
              <a:rPr lang="en-US" smtClean="0"/>
              <a:pPr/>
              <a:t>5</a:t>
            </a:fld>
            <a:endParaRPr lang="en-US"/>
          </a:p>
        </p:txBody>
      </p:sp>
    </p:spTree>
    <p:extLst>
      <p:ext uri="{BB962C8B-B14F-4D97-AF65-F5344CB8AC3E}">
        <p14:creationId xmlns:p14="http://schemas.microsoft.com/office/powerpoint/2010/main" val="391792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39C60C09-8A4E-E205-7B03-E08B132273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286000" y="738188"/>
            <a:ext cx="7620000" cy="5381625"/>
          </a:xfrm>
          <a:prstGeom prst="rect">
            <a:avLst/>
          </a:prstGeom>
        </p:spPr>
      </p:pic>
      <p:sp>
        <p:nvSpPr>
          <p:cNvPr id="2" name="テキスト ボックス 1">
            <a:extLst>
              <a:ext uri="{FF2B5EF4-FFF2-40B4-BE49-F238E27FC236}">
                <a16:creationId xmlns:a16="http://schemas.microsoft.com/office/drawing/2014/main" id="{FDD1F047-253F-12F1-65B0-FDD297A330F8}"/>
              </a:ext>
            </a:extLst>
          </p:cNvPr>
          <p:cNvSpPr txBox="1"/>
          <p:nvPr/>
        </p:nvSpPr>
        <p:spPr>
          <a:xfrm>
            <a:off x="438150" y="214967"/>
            <a:ext cx="3143250" cy="523220"/>
          </a:xfrm>
          <a:prstGeom prst="rect">
            <a:avLst/>
          </a:prstGeom>
          <a:noFill/>
        </p:spPr>
        <p:txBody>
          <a:bodyPr wrap="square" rtlCol="0">
            <a:spAutoFit/>
          </a:bodyPr>
          <a:lstStyle/>
          <a:p>
            <a:r>
              <a:rPr kumimoji="1" lang="ja-JP" altLang="en-US" sz="2800" dirty="0"/>
              <a:t>色指定④</a:t>
            </a:r>
          </a:p>
        </p:txBody>
      </p:sp>
      <p:sp>
        <p:nvSpPr>
          <p:cNvPr id="4" name="スライド番号プレースホルダー 3">
            <a:extLst>
              <a:ext uri="{FF2B5EF4-FFF2-40B4-BE49-F238E27FC236}">
                <a16:creationId xmlns:a16="http://schemas.microsoft.com/office/drawing/2014/main" id="{9FB0C09A-B4ED-21A6-266C-E749E023D14B}"/>
              </a:ext>
            </a:extLst>
          </p:cNvPr>
          <p:cNvSpPr>
            <a:spLocks noGrp="1"/>
          </p:cNvSpPr>
          <p:nvPr>
            <p:ph type="sldNum" sz="quarter" idx="12"/>
          </p:nvPr>
        </p:nvSpPr>
        <p:spPr/>
        <p:txBody>
          <a:bodyPr/>
          <a:lstStyle/>
          <a:p>
            <a:fld id="{3A4F6043-7A67-491B-98BC-F933DED7226D}" type="slidenum">
              <a:rPr lang="en-US" smtClean="0"/>
              <a:pPr/>
              <a:t>6</a:t>
            </a:fld>
            <a:endParaRPr lang="en-US"/>
          </a:p>
        </p:txBody>
      </p:sp>
    </p:spTree>
    <p:extLst>
      <p:ext uri="{BB962C8B-B14F-4D97-AF65-F5344CB8AC3E}">
        <p14:creationId xmlns:p14="http://schemas.microsoft.com/office/powerpoint/2010/main" val="3769478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12B2201-81D2-07E8-2F9F-1F6560ED0F15}"/>
              </a:ext>
            </a:extLst>
          </p:cNvPr>
          <p:cNvSpPr>
            <a:spLocks noGrp="1"/>
          </p:cNvSpPr>
          <p:nvPr>
            <p:ph type="title"/>
          </p:nvPr>
        </p:nvSpPr>
        <p:spPr>
          <a:xfrm>
            <a:off x="420624" y="365125"/>
            <a:ext cx="10543032" cy="664685"/>
          </a:xfrm>
        </p:spPr>
        <p:txBody>
          <a:bodyPr>
            <a:normAutofit fontScale="90000"/>
          </a:bodyPr>
          <a:lstStyle/>
          <a:p>
            <a:r>
              <a:rPr lang="ja-JP" altLang="en-US" sz="3600" dirty="0"/>
              <a:t>デザイン使用上の注意①</a:t>
            </a:r>
          </a:p>
        </p:txBody>
      </p:sp>
      <p:sp>
        <p:nvSpPr>
          <p:cNvPr id="5" name="テキスト ボックス 4">
            <a:extLst>
              <a:ext uri="{FF2B5EF4-FFF2-40B4-BE49-F238E27FC236}">
                <a16:creationId xmlns:a16="http://schemas.microsoft.com/office/drawing/2014/main" id="{E6E8D0ED-FDD3-A589-B919-78DBA3176C7D}"/>
              </a:ext>
            </a:extLst>
          </p:cNvPr>
          <p:cNvSpPr txBox="1"/>
          <p:nvPr/>
        </p:nvSpPr>
        <p:spPr>
          <a:xfrm>
            <a:off x="514905" y="1361813"/>
            <a:ext cx="3497802" cy="369332"/>
          </a:xfrm>
          <a:prstGeom prst="rect">
            <a:avLst/>
          </a:prstGeom>
          <a:noFill/>
        </p:spPr>
        <p:txBody>
          <a:bodyPr wrap="square" rtlCol="0">
            <a:spAutoFit/>
          </a:bodyPr>
          <a:lstStyle/>
          <a:p>
            <a:r>
              <a:rPr kumimoji="1" lang="ja-JP" altLang="en-US" dirty="0"/>
              <a:t>●縦横比を変えてはいけません</a:t>
            </a:r>
          </a:p>
        </p:txBody>
      </p:sp>
      <p:sp>
        <p:nvSpPr>
          <p:cNvPr id="6" name="テキスト ボックス 5">
            <a:extLst>
              <a:ext uri="{FF2B5EF4-FFF2-40B4-BE49-F238E27FC236}">
                <a16:creationId xmlns:a16="http://schemas.microsoft.com/office/drawing/2014/main" id="{9A7A9CB9-60A4-AC2C-B4AA-52BFE30C912B}"/>
              </a:ext>
            </a:extLst>
          </p:cNvPr>
          <p:cNvSpPr txBox="1"/>
          <p:nvPr/>
        </p:nvSpPr>
        <p:spPr>
          <a:xfrm>
            <a:off x="4243527" y="1361813"/>
            <a:ext cx="3693110" cy="369332"/>
          </a:xfrm>
          <a:prstGeom prst="rect">
            <a:avLst/>
          </a:prstGeom>
          <a:noFill/>
        </p:spPr>
        <p:txBody>
          <a:bodyPr wrap="square" rtlCol="0">
            <a:spAutoFit/>
          </a:bodyPr>
          <a:lstStyle/>
          <a:p>
            <a:r>
              <a:rPr kumimoji="1" lang="ja-JP" altLang="en-US" dirty="0"/>
              <a:t>●バランスを変えてはいけません</a:t>
            </a:r>
          </a:p>
        </p:txBody>
      </p:sp>
      <p:sp>
        <p:nvSpPr>
          <p:cNvPr id="7" name="テキスト ボックス 6">
            <a:extLst>
              <a:ext uri="{FF2B5EF4-FFF2-40B4-BE49-F238E27FC236}">
                <a16:creationId xmlns:a16="http://schemas.microsoft.com/office/drawing/2014/main" id="{DFC77017-6891-D4D9-B505-5F7AE333CFAB}"/>
              </a:ext>
            </a:extLst>
          </p:cNvPr>
          <p:cNvSpPr txBox="1"/>
          <p:nvPr/>
        </p:nvSpPr>
        <p:spPr>
          <a:xfrm>
            <a:off x="8167457" y="1361813"/>
            <a:ext cx="3693110" cy="646331"/>
          </a:xfrm>
          <a:prstGeom prst="rect">
            <a:avLst/>
          </a:prstGeom>
          <a:noFill/>
        </p:spPr>
        <p:txBody>
          <a:bodyPr wrap="square" rtlCol="0">
            <a:spAutoFit/>
          </a:bodyPr>
          <a:lstStyle/>
          <a:p>
            <a:r>
              <a:rPr kumimoji="1" lang="ja-JP" altLang="en-US" dirty="0"/>
              <a:t>●体や顔の一部を加工したり、パーツを外してはいけません</a:t>
            </a:r>
          </a:p>
        </p:txBody>
      </p:sp>
      <p:pic>
        <p:nvPicPr>
          <p:cNvPr id="4" name="図 3" descr="ウィンドウ, 建物, 挿絵 が含まれている画像&#10;&#10;自動的に生成された説明">
            <a:extLst>
              <a:ext uri="{FF2B5EF4-FFF2-40B4-BE49-F238E27FC236}">
                <a16:creationId xmlns:a16="http://schemas.microsoft.com/office/drawing/2014/main" id="{DDBF2D79-F855-C934-30D8-07DEE21C22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888" y="2063148"/>
            <a:ext cx="3028950" cy="3171825"/>
          </a:xfrm>
          <a:prstGeom prst="rect">
            <a:avLst/>
          </a:prstGeom>
        </p:spPr>
      </p:pic>
      <p:pic>
        <p:nvPicPr>
          <p:cNvPr id="9" name="図 8" descr="図形&#10;&#10;自動的に生成された説明">
            <a:extLst>
              <a:ext uri="{FF2B5EF4-FFF2-40B4-BE49-F238E27FC236}">
                <a16:creationId xmlns:a16="http://schemas.microsoft.com/office/drawing/2014/main" id="{1A029A66-E84E-F681-681B-C04D13A63D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59198" y="2074693"/>
            <a:ext cx="3028950" cy="3171825"/>
          </a:xfrm>
          <a:prstGeom prst="rect">
            <a:avLst/>
          </a:prstGeom>
        </p:spPr>
      </p:pic>
      <p:pic>
        <p:nvPicPr>
          <p:cNvPr id="11" name="図 10" descr="図形&#10;&#10;自動的に生成された説明">
            <a:extLst>
              <a:ext uri="{FF2B5EF4-FFF2-40B4-BE49-F238E27FC236}">
                <a16:creationId xmlns:a16="http://schemas.microsoft.com/office/drawing/2014/main" id="{172FA924-6242-CE85-9BE8-CFEB3325E38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5607" y="1955031"/>
            <a:ext cx="3028950" cy="3171825"/>
          </a:xfrm>
          <a:prstGeom prst="rect">
            <a:avLst/>
          </a:prstGeom>
        </p:spPr>
      </p:pic>
      <p:sp>
        <p:nvSpPr>
          <p:cNvPr id="12" name="スライド番号プレースホルダー 11">
            <a:extLst>
              <a:ext uri="{FF2B5EF4-FFF2-40B4-BE49-F238E27FC236}">
                <a16:creationId xmlns:a16="http://schemas.microsoft.com/office/drawing/2014/main" id="{F815386B-2C0B-79EC-0820-70758892DA7F}"/>
              </a:ext>
            </a:extLst>
          </p:cNvPr>
          <p:cNvSpPr>
            <a:spLocks noGrp="1"/>
          </p:cNvSpPr>
          <p:nvPr>
            <p:ph type="sldNum" sz="quarter" idx="12"/>
          </p:nvPr>
        </p:nvSpPr>
        <p:spPr/>
        <p:txBody>
          <a:bodyPr/>
          <a:lstStyle/>
          <a:p>
            <a:fld id="{3A4F6043-7A67-491B-98BC-F933DED7226D}" type="slidenum">
              <a:rPr lang="en-US" smtClean="0"/>
              <a:pPr/>
              <a:t>7</a:t>
            </a:fld>
            <a:endParaRPr lang="en-US"/>
          </a:p>
        </p:txBody>
      </p:sp>
    </p:spTree>
    <p:extLst>
      <p:ext uri="{BB962C8B-B14F-4D97-AF65-F5344CB8AC3E}">
        <p14:creationId xmlns:p14="http://schemas.microsoft.com/office/powerpoint/2010/main" val="3906044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12B2201-81D2-07E8-2F9F-1F6560ED0F15}"/>
              </a:ext>
            </a:extLst>
          </p:cNvPr>
          <p:cNvSpPr>
            <a:spLocks noGrp="1"/>
          </p:cNvSpPr>
          <p:nvPr>
            <p:ph type="title"/>
          </p:nvPr>
        </p:nvSpPr>
        <p:spPr>
          <a:xfrm>
            <a:off x="420624" y="365125"/>
            <a:ext cx="10543032" cy="664685"/>
          </a:xfrm>
        </p:spPr>
        <p:txBody>
          <a:bodyPr>
            <a:normAutofit fontScale="90000"/>
          </a:bodyPr>
          <a:lstStyle/>
          <a:p>
            <a:r>
              <a:rPr lang="ja-JP" altLang="en-US" sz="3600" dirty="0"/>
              <a:t>デザイン使用上の注意②</a:t>
            </a:r>
          </a:p>
        </p:txBody>
      </p:sp>
      <p:sp>
        <p:nvSpPr>
          <p:cNvPr id="5" name="テキスト ボックス 4">
            <a:extLst>
              <a:ext uri="{FF2B5EF4-FFF2-40B4-BE49-F238E27FC236}">
                <a16:creationId xmlns:a16="http://schemas.microsoft.com/office/drawing/2014/main" id="{E6E8D0ED-FDD3-A589-B919-78DBA3176C7D}"/>
              </a:ext>
            </a:extLst>
          </p:cNvPr>
          <p:cNvSpPr txBox="1"/>
          <p:nvPr/>
        </p:nvSpPr>
        <p:spPr>
          <a:xfrm>
            <a:off x="514905" y="1361813"/>
            <a:ext cx="3497802" cy="646331"/>
          </a:xfrm>
          <a:prstGeom prst="rect">
            <a:avLst/>
          </a:prstGeom>
          <a:noFill/>
        </p:spPr>
        <p:txBody>
          <a:bodyPr wrap="square" rtlCol="0">
            <a:spAutoFit/>
          </a:bodyPr>
          <a:lstStyle/>
          <a:p>
            <a:r>
              <a:rPr kumimoji="1" lang="ja-JP" altLang="en-US" dirty="0"/>
              <a:t>●色を指定色以外にしてはいけません</a:t>
            </a:r>
          </a:p>
        </p:txBody>
      </p:sp>
      <p:sp>
        <p:nvSpPr>
          <p:cNvPr id="6" name="テキスト ボックス 5">
            <a:extLst>
              <a:ext uri="{FF2B5EF4-FFF2-40B4-BE49-F238E27FC236}">
                <a16:creationId xmlns:a16="http://schemas.microsoft.com/office/drawing/2014/main" id="{9A7A9CB9-60A4-AC2C-B4AA-52BFE30C912B}"/>
              </a:ext>
            </a:extLst>
          </p:cNvPr>
          <p:cNvSpPr txBox="1"/>
          <p:nvPr/>
        </p:nvSpPr>
        <p:spPr>
          <a:xfrm>
            <a:off x="4243527" y="1361813"/>
            <a:ext cx="3693110" cy="646331"/>
          </a:xfrm>
          <a:prstGeom prst="rect">
            <a:avLst/>
          </a:prstGeom>
          <a:noFill/>
        </p:spPr>
        <p:txBody>
          <a:bodyPr wrap="square" rtlCol="0">
            <a:spAutoFit/>
          </a:bodyPr>
          <a:lstStyle/>
          <a:p>
            <a:r>
              <a:rPr kumimoji="1" lang="ja-JP" altLang="en-US" dirty="0"/>
              <a:t>●切り取って使用してはいけません</a:t>
            </a:r>
          </a:p>
        </p:txBody>
      </p:sp>
      <p:sp>
        <p:nvSpPr>
          <p:cNvPr id="7" name="テキスト ボックス 6">
            <a:extLst>
              <a:ext uri="{FF2B5EF4-FFF2-40B4-BE49-F238E27FC236}">
                <a16:creationId xmlns:a16="http://schemas.microsoft.com/office/drawing/2014/main" id="{DFC77017-6891-D4D9-B505-5F7AE333CFAB}"/>
              </a:ext>
            </a:extLst>
          </p:cNvPr>
          <p:cNvSpPr txBox="1"/>
          <p:nvPr/>
        </p:nvSpPr>
        <p:spPr>
          <a:xfrm>
            <a:off x="8167457" y="1361813"/>
            <a:ext cx="3693110" cy="369332"/>
          </a:xfrm>
          <a:prstGeom prst="rect">
            <a:avLst/>
          </a:prstGeom>
          <a:noFill/>
        </p:spPr>
        <p:txBody>
          <a:bodyPr wrap="square" rtlCol="0">
            <a:spAutoFit/>
          </a:bodyPr>
          <a:lstStyle/>
          <a:p>
            <a:r>
              <a:rPr kumimoji="1" lang="ja-JP" altLang="en-US" dirty="0"/>
              <a:t>●手描きでの使用はできません</a:t>
            </a:r>
          </a:p>
        </p:txBody>
      </p:sp>
      <p:sp>
        <p:nvSpPr>
          <p:cNvPr id="2" name="テキスト ボックス 1">
            <a:extLst>
              <a:ext uri="{FF2B5EF4-FFF2-40B4-BE49-F238E27FC236}">
                <a16:creationId xmlns:a16="http://schemas.microsoft.com/office/drawing/2014/main" id="{87BDE65A-CFD4-53AB-98DF-6F256F62708B}"/>
              </a:ext>
            </a:extLst>
          </p:cNvPr>
          <p:cNvSpPr txBox="1"/>
          <p:nvPr/>
        </p:nvSpPr>
        <p:spPr>
          <a:xfrm>
            <a:off x="408372" y="5427788"/>
            <a:ext cx="3497802" cy="830997"/>
          </a:xfrm>
          <a:prstGeom prst="rect">
            <a:avLst/>
          </a:prstGeom>
          <a:noFill/>
        </p:spPr>
        <p:txBody>
          <a:bodyPr wrap="square" rtlCol="0">
            <a:spAutoFit/>
          </a:bodyPr>
          <a:lstStyle/>
          <a:p>
            <a:r>
              <a:rPr kumimoji="1" lang="en-US" altLang="ja-JP" sz="1600" dirty="0"/>
              <a:t>※</a:t>
            </a:r>
            <a:r>
              <a:rPr kumimoji="1" lang="ja-JP" altLang="en-US" sz="1600" dirty="0"/>
              <a:t>ただし</a:t>
            </a:r>
            <a:r>
              <a:rPr lang="ja-JP" altLang="en-US" sz="1600" dirty="0"/>
              <a:t>製品</a:t>
            </a:r>
            <a:r>
              <a:rPr kumimoji="1" lang="ja-JP" altLang="en-US" sz="1600" dirty="0"/>
              <a:t>の性質上同じ色が難しい場合はなるべく近い色をご使用ください。</a:t>
            </a:r>
          </a:p>
        </p:txBody>
      </p:sp>
      <p:sp>
        <p:nvSpPr>
          <p:cNvPr id="4" name="テキスト ボックス 3">
            <a:extLst>
              <a:ext uri="{FF2B5EF4-FFF2-40B4-BE49-F238E27FC236}">
                <a16:creationId xmlns:a16="http://schemas.microsoft.com/office/drawing/2014/main" id="{80EEE5E6-569C-83D5-4787-A637F620D68D}"/>
              </a:ext>
            </a:extLst>
          </p:cNvPr>
          <p:cNvSpPr txBox="1"/>
          <p:nvPr/>
        </p:nvSpPr>
        <p:spPr>
          <a:xfrm>
            <a:off x="4385569" y="5427788"/>
            <a:ext cx="3497802" cy="584775"/>
          </a:xfrm>
          <a:prstGeom prst="rect">
            <a:avLst/>
          </a:prstGeom>
          <a:noFill/>
        </p:spPr>
        <p:txBody>
          <a:bodyPr wrap="square" rtlCol="0">
            <a:spAutoFit/>
          </a:bodyPr>
          <a:lstStyle/>
          <a:p>
            <a:r>
              <a:rPr kumimoji="1" lang="en-US" altLang="ja-JP" sz="1600" dirty="0"/>
              <a:t>※</a:t>
            </a:r>
            <a:r>
              <a:rPr kumimoji="1" lang="ja-JP" altLang="en-US" sz="1600" dirty="0"/>
              <a:t>デザイン上必要な場合はご相談ください</a:t>
            </a:r>
          </a:p>
        </p:txBody>
      </p:sp>
      <p:sp>
        <p:nvSpPr>
          <p:cNvPr id="8" name="テキスト ボックス 7">
            <a:extLst>
              <a:ext uri="{FF2B5EF4-FFF2-40B4-BE49-F238E27FC236}">
                <a16:creationId xmlns:a16="http://schemas.microsoft.com/office/drawing/2014/main" id="{2D87A083-7910-1496-E25C-BB98CEFAB7EA}"/>
              </a:ext>
            </a:extLst>
          </p:cNvPr>
          <p:cNvSpPr txBox="1"/>
          <p:nvPr/>
        </p:nvSpPr>
        <p:spPr>
          <a:xfrm>
            <a:off x="8362765" y="5427788"/>
            <a:ext cx="3497802" cy="584775"/>
          </a:xfrm>
          <a:prstGeom prst="rect">
            <a:avLst/>
          </a:prstGeom>
          <a:noFill/>
        </p:spPr>
        <p:txBody>
          <a:bodyPr wrap="square" rtlCol="0">
            <a:spAutoFit/>
          </a:bodyPr>
          <a:lstStyle/>
          <a:p>
            <a:r>
              <a:rPr kumimoji="1" lang="en-US" altLang="ja-JP" sz="1600" dirty="0"/>
              <a:t>※</a:t>
            </a:r>
            <a:r>
              <a:rPr kumimoji="1" lang="ja-JP" altLang="en-US" sz="1600" dirty="0"/>
              <a:t>立体物や一つ一つ手作りする必要がある場合はご相談ください</a:t>
            </a:r>
          </a:p>
        </p:txBody>
      </p:sp>
      <p:graphicFrame>
        <p:nvGraphicFramePr>
          <p:cNvPr id="10" name="オブジェクト 9">
            <a:extLst>
              <a:ext uri="{FF2B5EF4-FFF2-40B4-BE49-F238E27FC236}">
                <a16:creationId xmlns:a16="http://schemas.microsoft.com/office/drawing/2014/main" id="{FF4A84FF-42B6-60EB-DB17-D22A0496542E}"/>
              </a:ext>
            </a:extLst>
          </p:cNvPr>
          <p:cNvGraphicFramePr>
            <a:graphicFrameLocks noChangeAspect="1"/>
          </p:cNvGraphicFramePr>
          <p:nvPr>
            <p:extLst>
              <p:ext uri="{D42A27DB-BD31-4B8C-83A1-F6EECF244321}">
                <p14:modId xmlns:p14="http://schemas.microsoft.com/office/powerpoint/2010/main" val="1215097353"/>
              </p:ext>
            </p:extLst>
          </p:nvPr>
        </p:nvGraphicFramePr>
        <p:xfrm>
          <a:off x="9051909" y="1928245"/>
          <a:ext cx="2001545" cy="3126814"/>
        </p:xfrm>
        <a:graphic>
          <a:graphicData uri="http://schemas.openxmlformats.org/presentationml/2006/ole">
            <mc:AlternateContent xmlns:mc="http://schemas.openxmlformats.org/markup-compatibility/2006">
              <mc:Choice xmlns:v="urn:schemas-microsoft-com:vml" Requires="v">
                <p:oleObj r:id="rId2" imgW="664200" imgH="1036080" progId="">
                  <p:embed/>
                </p:oleObj>
              </mc:Choice>
              <mc:Fallback>
                <p:oleObj r:id="rId2" imgW="664200" imgH="1036080" progId="">
                  <p:embed/>
                  <p:pic>
                    <p:nvPicPr>
                      <p:cNvPr id="0" name=""/>
                      <p:cNvPicPr/>
                      <p:nvPr/>
                    </p:nvPicPr>
                    <p:blipFill>
                      <a:blip r:embed="rId3"/>
                      <a:stretch>
                        <a:fillRect/>
                      </a:stretch>
                    </p:blipFill>
                    <p:spPr>
                      <a:xfrm>
                        <a:off x="9051909" y="1928245"/>
                        <a:ext cx="2001545" cy="3126814"/>
                      </a:xfrm>
                      <a:prstGeom prst="rect">
                        <a:avLst/>
                      </a:prstGeom>
                    </p:spPr>
                  </p:pic>
                </p:oleObj>
              </mc:Fallback>
            </mc:AlternateContent>
          </a:graphicData>
        </a:graphic>
      </p:graphicFrame>
      <p:sp>
        <p:nvSpPr>
          <p:cNvPr id="11" name="テキスト ボックス 10">
            <a:extLst>
              <a:ext uri="{FF2B5EF4-FFF2-40B4-BE49-F238E27FC236}">
                <a16:creationId xmlns:a16="http://schemas.microsoft.com/office/drawing/2014/main" id="{646002F9-3F5A-B8F5-E193-1A64E9F4539A}"/>
              </a:ext>
            </a:extLst>
          </p:cNvPr>
          <p:cNvSpPr txBox="1"/>
          <p:nvPr/>
        </p:nvSpPr>
        <p:spPr>
          <a:xfrm>
            <a:off x="8702365" y="1930036"/>
            <a:ext cx="1029810" cy="1107996"/>
          </a:xfrm>
          <a:prstGeom prst="rect">
            <a:avLst/>
          </a:prstGeom>
          <a:noFill/>
        </p:spPr>
        <p:txBody>
          <a:bodyPr wrap="square" rtlCol="0">
            <a:spAutoFit/>
          </a:bodyPr>
          <a:lstStyle/>
          <a:p>
            <a:pPr algn="ctr"/>
            <a:r>
              <a:rPr kumimoji="1" lang="en-US" altLang="ja-JP" sz="6600" b="1" dirty="0">
                <a:solidFill>
                  <a:srgbClr val="FF0000"/>
                </a:solidFill>
              </a:rPr>
              <a:t>×</a:t>
            </a:r>
            <a:endParaRPr kumimoji="1" lang="ja-JP" altLang="en-US" sz="6600" b="1" dirty="0">
              <a:solidFill>
                <a:srgbClr val="FF0000"/>
              </a:solidFill>
            </a:endParaRPr>
          </a:p>
        </p:txBody>
      </p:sp>
      <p:pic>
        <p:nvPicPr>
          <p:cNvPr id="12" name="図 11" descr="挿絵, 光 が含まれている画像&#10;&#10;自動的に生成された説明">
            <a:extLst>
              <a:ext uri="{FF2B5EF4-FFF2-40B4-BE49-F238E27FC236}">
                <a16:creationId xmlns:a16="http://schemas.microsoft.com/office/drawing/2014/main" id="{6855CE36-34C7-7555-1EA7-34CC0355E7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905" y="1731145"/>
            <a:ext cx="3028950" cy="3171825"/>
          </a:xfrm>
          <a:prstGeom prst="rect">
            <a:avLst/>
          </a:prstGeom>
        </p:spPr>
      </p:pic>
      <p:pic>
        <p:nvPicPr>
          <p:cNvPr id="14" name="図 13" descr="図形 が含まれている画像&#10;&#10;自動的に生成された説明">
            <a:extLst>
              <a:ext uri="{FF2B5EF4-FFF2-40B4-BE49-F238E27FC236}">
                <a16:creationId xmlns:a16="http://schemas.microsoft.com/office/drawing/2014/main" id="{8CE34EFD-5AD7-9BD8-FF3B-518AEAA75DD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81525" y="1843087"/>
            <a:ext cx="3028950" cy="3171825"/>
          </a:xfrm>
          <a:prstGeom prst="rect">
            <a:avLst/>
          </a:prstGeom>
        </p:spPr>
      </p:pic>
      <p:sp>
        <p:nvSpPr>
          <p:cNvPr id="15" name="スライド番号プレースホルダー 14">
            <a:extLst>
              <a:ext uri="{FF2B5EF4-FFF2-40B4-BE49-F238E27FC236}">
                <a16:creationId xmlns:a16="http://schemas.microsoft.com/office/drawing/2014/main" id="{12F01183-BF46-D7A6-9649-62A02DAAED02}"/>
              </a:ext>
            </a:extLst>
          </p:cNvPr>
          <p:cNvSpPr>
            <a:spLocks noGrp="1"/>
          </p:cNvSpPr>
          <p:nvPr>
            <p:ph type="sldNum" sz="quarter" idx="12"/>
          </p:nvPr>
        </p:nvSpPr>
        <p:spPr/>
        <p:txBody>
          <a:bodyPr/>
          <a:lstStyle/>
          <a:p>
            <a:fld id="{3A4F6043-7A67-491B-98BC-F933DED7226D}" type="slidenum">
              <a:rPr lang="en-US" smtClean="0"/>
              <a:pPr/>
              <a:t>8</a:t>
            </a:fld>
            <a:endParaRPr lang="en-US"/>
          </a:p>
        </p:txBody>
      </p:sp>
    </p:spTree>
    <p:extLst>
      <p:ext uri="{BB962C8B-B14F-4D97-AF65-F5344CB8AC3E}">
        <p14:creationId xmlns:p14="http://schemas.microsoft.com/office/powerpoint/2010/main" val="1461982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612B2201-81D2-07E8-2F9F-1F6560ED0F15}"/>
              </a:ext>
            </a:extLst>
          </p:cNvPr>
          <p:cNvSpPr>
            <a:spLocks noGrp="1"/>
          </p:cNvSpPr>
          <p:nvPr>
            <p:ph type="title"/>
          </p:nvPr>
        </p:nvSpPr>
        <p:spPr>
          <a:xfrm>
            <a:off x="420624" y="365125"/>
            <a:ext cx="10543032" cy="664685"/>
          </a:xfrm>
        </p:spPr>
        <p:txBody>
          <a:bodyPr>
            <a:normAutofit fontScale="90000"/>
          </a:bodyPr>
          <a:lstStyle/>
          <a:p>
            <a:r>
              <a:rPr lang="ja-JP" altLang="en-US" sz="3600" dirty="0"/>
              <a:t>デザイン使用上の注意③</a:t>
            </a:r>
          </a:p>
        </p:txBody>
      </p:sp>
      <p:sp>
        <p:nvSpPr>
          <p:cNvPr id="5" name="テキスト ボックス 4">
            <a:extLst>
              <a:ext uri="{FF2B5EF4-FFF2-40B4-BE49-F238E27FC236}">
                <a16:creationId xmlns:a16="http://schemas.microsoft.com/office/drawing/2014/main" id="{E6E8D0ED-FDD3-A589-B919-78DBA3176C7D}"/>
              </a:ext>
            </a:extLst>
          </p:cNvPr>
          <p:cNvSpPr txBox="1"/>
          <p:nvPr/>
        </p:nvSpPr>
        <p:spPr>
          <a:xfrm>
            <a:off x="514905" y="1361813"/>
            <a:ext cx="3497802" cy="923330"/>
          </a:xfrm>
          <a:prstGeom prst="rect">
            <a:avLst/>
          </a:prstGeom>
          <a:noFill/>
        </p:spPr>
        <p:txBody>
          <a:bodyPr wrap="square" rtlCol="0">
            <a:spAutoFit/>
          </a:bodyPr>
          <a:lstStyle/>
          <a:p>
            <a:r>
              <a:rPr kumimoji="1" lang="ja-JP" altLang="en-US" dirty="0"/>
              <a:t>●商品等を</a:t>
            </a:r>
            <a:r>
              <a:rPr lang="ja-JP" altLang="en-US" dirty="0"/>
              <a:t>ロテフィー</a:t>
            </a:r>
            <a:r>
              <a:rPr kumimoji="1" lang="ja-JP" altLang="en-US" dirty="0"/>
              <a:t>が推奨するような表現をしてはいけません</a:t>
            </a:r>
          </a:p>
        </p:txBody>
      </p:sp>
      <p:sp>
        <p:nvSpPr>
          <p:cNvPr id="6" name="テキスト ボックス 5">
            <a:extLst>
              <a:ext uri="{FF2B5EF4-FFF2-40B4-BE49-F238E27FC236}">
                <a16:creationId xmlns:a16="http://schemas.microsoft.com/office/drawing/2014/main" id="{9A7A9CB9-60A4-AC2C-B4AA-52BFE30C912B}"/>
              </a:ext>
            </a:extLst>
          </p:cNvPr>
          <p:cNvSpPr txBox="1"/>
          <p:nvPr/>
        </p:nvSpPr>
        <p:spPr>
          <a:xfrm>
            <a:off x="4243527" y="1361813"/>
            <a:ext cx="3693110" cy="646331"/>
          </a:xfrm>
          <a:prstGeom prst="rect">
            <a:avLst/>
          </a:prstGeom>
          <a:noFill/>
        </p:spPr>
        <p:txBody>
          <a:bodyPr wrap="square" rtlCol="0">
            <a:spAutoFit/>
          </a:bodyPr>
          <a:lstStyle/>
          <a:p>
            <a:r>
              <a:rPr kumimoji="1" lang="ja-JP" altLang="en-US" dirty="0"/>
              <a:t>●デザインにアレンジを加えたい場合には</a:t>
            </a:r>
            <a:r>
              <a:rPr kumimoji="1" lang="ja-JP" altLang="en-US" b="1" u="sng" dirty="0"/>
              <a:t>事前にご相談ください</a:t>
            </a:r>
          </a:p>
        </p:txBody>
      </p:sp>
      <p:sp>
        <p:nvSpPr>
          <p:cNvPr id="7" name="テキスト ボックス 6">
            <a:extLst>
              <a:ext uri="{FF2B5EF4-FFF2-40B4-BE49-F238E27FC236}">
                <a16:creationId xmlns:a16="http://schemas.microsoft.com/office/drawing/2014/main" id="{DFC77017-6891-D4D9-B505-5F7AE333CFAB}"/>
              </a:ext>
            </a:extLst>
          </p:cNvPr>
          <p:cNvSpPr txBox="1"/>
          <p:nvPr/>
        </p:nvSpPr>
        <p:spPr>
          <a:xfrm>
            <a:off x="8167457" y="1361813"/>
            <a:ext cx="3693110" cy="646331"/>
          </a:xfrm>
          <a:prstGeom prst="rect">
            <a:avLst/>
          </a:prstGeom>
          <a:noFill/>
        </p:spPr>
        <p:txBody>
          <a:bodyPr wrap="square" rtlCol="0">
            <a:spAutoFit/>
          </a:bodyPr>
          <a:lstStyle/>
          <a:p>
            <a:r>
              <a:rPr kumimoji="1" lang="ja-JP" altLang="en-US" dirty="0"/>
              <a:t>●暴力的な表現はしてはいけません</a:t>
            </a:r>
          </a:p>
        </p:txBody>
      </p:sp>
      <p:pic>
        <p:nvPicPr>
          <p:cNvPr id="4" name="図 3" descr="図形&#10;&#10;自動的に生成された説明">
            <a:extLst>
              <a:ext uri="{FF2B5EF4-FFF2-40B4-BE49-F238E27FC236}">
                <a16:creationId xmlns:a16="http://schemas.microsoft.com/office/drawing/2014/main" id="{9BDA3F42-ED18-1F39-FCDA-2A5A1F8821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307" y="2129415"/>
            <a:ext cx="3028950" cy="3171825"/>
          </a:xfrm>
          <a:prstGeom prst="rect">
            <a:avLst/>
          </a:prstGeom>
        </p:spPr>
      </p:pic>
      <p:pic>
        <p:nvPicPr>
          <p:cNvPr id="9" name="図 8" descr="ウィンドウ, らくがき が含まれている画像&#10;&#10;自動的に生成された説明">
            <a:extLst>
              <a:ext uri="{FF2B5EF4-FFF2-40B4-BE49-F238E27FC236}">
                <a16:creationId xmlns:a16="http://schemas.microsoft.com/office/drawing/2014/main" id="{37B23121-7B71-A999-1CC4-671E43ECFB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97743" y="2008144"/>
            <a:ext cx="3028950" cy="3171825"/>
          </a:xfrm>
          <a:prstGeom prst="rect">
            <a:avLst/>
          </a:prstGeom>
        </p:spPr>
      </p:pic>
      <p:pic>
        <p:nvPicPr>
          <p:cNvPr id="11" name="図 10" descr="図形&#10;&#10;中程度の精度で自動的に生成された説明">
            <a:extLst>
              <a:ext uri="{FF2B5EF4-FFF2-40B4-BE49-F238E27FC236}">
                <a16:creationId xmlns:a16="http://schemas.microsoft.com/office/drawing/2014/main" id="{DBE20FD9-6CD3-44D1-56E0-809C7447DB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3813" y="2008144"/>
            <a:ext cx="3028950" cy="3171825"/>
          </a:xfrm>
          <a:prstGeom prst="rect">
            <a:avLst/>
          </a:prstGeom>
        </p:spPr>
      </p:pic>
      <p:sp>
        <p:nvSpPr>
          <p:cNvPr id="12" name="スライド番号プレースホルダー 11">
            <a:extLst>
              <a:ext uri="{FF2B5EF4-FFF2-40B4-BE49-F238E27FC236}">
                <a16:creationId xmlns:a16="http://schemas.microsoft.com/office/drawing/2014/main" id="{D9F59486-FE44-4598-87CB-CF983C096C3C}"/>
              </a:ext>
            </a:extLst>
          </p:cNvPr>
          <p:cNvSpPr>
            <a:spLocks noGrp="1"/>
          </p:cNvSpPr>
          <p:nvPr>
            <p:ph type="sldNum" sz="quarter" idx="12"/>
          </p:nvPr>
        </p:nvSpPr>
        <p:spPr/>
        <p:txBody>
          <a:bodyPr/>
          <a:lstStyle/>
          <a:p>
            <a:fld id="{3A4F6043-7A67-491B-98BC-F933DED7226D}" type="slidenum">
              <a:rPr lang="en-US" smtClean="0"/>
              <a:pPr/>
              <a:t>9</a:t>
            </a:fld>
            <a:endParaRPr lang="en-US"/>
          </a:p>
        </p:txBody>
      </p:sp>
    </p:spTree>
    <p:extLst>
      <p:ext uri="{BB962C8B-B14F-4D97-AF65-F5344CB8AC3E}">
        <p14:creationId xmlns:p14="http://schemas.microsoft.com/office/powerpoint/2010/main" val="2703324653"/>
      </p:ext>
    </p:extLst>
  </p:cSld>
  <p:clrMapOvr>
    <a:masterClrMapping/>
  </p:clrMapOvr>
</p:sld>
</file>

<file path=ppt/theme/theme1.xml><?xml version="1.0" encoding="utf-8"?>
<a:theme xmlns:a="http://schemas.openxmlformats.org/drawingml/2006/main" name="OffsetVTI">
  <a:themeElements>
    <a:clrScheme name="Office">
      <a:dk1>
        <a:srgbClr val="000000"/>
      </a:dk1>
      <a:lt1>
        <a:srgbClr val="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Dante">
      <a:majorFont>
        <a:latin typeface="Meiryo"/>
        <a:ea typeface=""/>
        <a:cs typeface=""/>
      </a:majorFont>
      <a:minorFont>
        <a:latin typeface="Meiry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TM03457485[[fn=メッシュ]]</Template>
  <TotalTime>1860</TotalTime>
  <Words>564</Words>
  <Application>Microsoft Office PowerPoint</Application>
  <PresentationFormat>ワイド画面</PresentationFormat>
  <Paragraphs>97</Paragraphs>
  <Slides>13</Slides>
  <Notes>0</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0</vt:i4>
      </vt:variant>
      <vt:variant>
        <vt:lpstr>スライド タイトル</vt:lpstr>
      </vt:variant>
      <vt:variant>
        <vt:i4>13</vt:i4>
      </vt:variant>
    </vt:vector>
  </HeadingPairs>
  <TitlesOfParts>
    <vt:vector size="22" baseType="lpstr">
      <vt:lpstr>Dante (Headings)2</vt:lpstr>
      <vt:lpstr>HG創英角ﾎﾟｯﾌﾟ体</vt:lpstr>
      <vt:lpstr>MSゴシック</vt:lpstr>
      <vt:lpstr>Meiryo</vt:lpstr>
      <vt:lpstr>Meiryo</vt:lpstr>
      <vt:lpstr>游ゴシック</vt:lpstr>
      <vt:lpstr>Arial</vt:lpstr>
      <vt:lpstr>Wingdings 2</vt:lpstr>
      <vt:lpstr>OffsetVTI</vt:lpstr>
      <vt:lpstr>福島ロボットテストフィールド 公式キャラクター 「ロテフィー」デザインマニュアル</vt:lpstr>
      <vt:lpstr>ロテフィーのプロフィール</vt:lpstr>
      <vt:lpstr>PowerPoint プレゼンテーション</vt:lpstr>
      <vt:lpstr>PowerPoint プレゼンテーション</vt:lpstr>
      <vt:lpstr>PowerPoint プレゼンテーション</vt:lpstr>
      <vt:lpstr>PowerPoint プレゼンテーション</vt:lpstr>
      <vt:lpstr>デザイン使用上の注意①</vt:lpstr>
      <vt:lpstr>デザイン使用上の注意②</vt:lpstr>
      <vt:lpstr>デザイン使用上の注意③</vt:lpstr>
      <vt:lpstr>アウトライン(輪郭)</vt:lpstr>
      <vt:lpstr>吹き出し表現</vt:lpstr>
      <vt:lpstr>著作権表示</vt:lpstr>
      <vt:lpstr>お問合せ先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福島ロボットテストフィールド 公式キャラクター 「おなまえ」デザインガイドライン</dc:title>
  <dc:creator>遠藤 はなえ</dc:creator>
  <cp:lastModifiedBy>岡加奈子</cp:lastModifiedBy>
  <cp:revision>21</cp:revision>
  <cp:lastPrinted>2023-03-06T08:21:11Z</cp:lastPrinted>
  <dcterms:created xsi:type="dcterms:W3CDTF">2023-03-01T06:37:22Z</dcterms:created>
  <dcterms:modified xsi:type="dcterms:W3CDTF">2023-04-14T01:52:50Z</dcterms:modified>
</cp:coreProperties>
</file>